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6">
  <p:sldMasterIdLst>
    <p:sldMasterId id="2147483648" r:id="rId1"/>
  </p:sldMasterIdLst>
  <p:notesMasterIdLst>
    <p:notesMasterId r:id="rId11"/>
  </p:notesMasterIdLst>
  <p:handoutMasterIdLst>
    <p:handoutMasterId r:id="rId12"/>
  </p:handoutMasterIdLst>
  <p:sldIdLst>
    <p:sldId id="257" r:id="rId2"/>
    <p:sldId id="266" r:id="rId3"/>
    <p:sldId id="259" r:id="rId4"/>
    <p:sldId id="263" r:id="rId5"/>
    <p:sldId id="275" r:id="rId6"/>
    <p:sldId id="274" r:id="rId7"/>
    <p:sldId id="267" r:id="rId8"/>
    <p:sldId id="269" r:id="rId9"/>
    <p:sldId id="272" r:id="rId10"/>
  </p:sldIdLst>
  <p:sldSz cx="2952750" cy="5111750"/>
  <p:notesSz cx="2674938" cy="6743700"/>
  <p:defaultTextStyle>
    <a:defPPr>
      <a:defRPr lang="zh-CN"/>
    </a:defPPr>
    <a:lvl1pPr algn="l" rtl="0" fontAlgn="base">
      <a:spcBef>
        <a:spcPct val="0"/>
      </a:spcBef>
      <a:spcAft>
        <a:spcPct val="0"/>
      </a:spcAft>
      <a:defRPr sz="500" kern="1200">
        <a:solidFill>
          <a:schemeClr val="tx1"/>
        </a:solidFill>
        <a:latin typeface="Arial" charset="0"/>
        <a:ea typeface="宋体" pitchFamily="2" charset="-122"/>
        <a:cs typeface="+mn-cs"/>
      </a:defRPr>
    </a:lvl1pPr>
    <a:lvl2pPr marL="205369" algn="l" rtl="0" fontAlgn="base">
      <a:spcBef>
        <a:spcPct val="0"/>
      </a:spcBef>
      <a:spcAft>
        <a:spcPct val="0"/>
      </a:spcAft>
      <a:defRPr sz="500" kern="1200">
        <a:solidFill>
          <a:schemeClr val="tx1"/>
        </a:solidFill>
        <a:latin typeface="Arial" charset="0"/>
        <a:ea typeface="宋体" pitchFamily="2" charset="-122"/>
        <a:cs typeface="+mn-cs"/>
      </a:defRPr>
    </a:lvl2pPr>
    <a:lvl3pPr marL="410736" algn="l" rtl="0" fontAlgn="base">
      <a:spcBef>
        <a:spcPct val="0"/>
      </a:spcBef>
      <a:spcAft>
        <a:spcPct val="0"/>
      </a:spcAft>
      <a:defRPr sz="500" kern="1200">
        <a:solidFill>
          <a:schemeClr val="tx1"/>
        </a:solidFill>
        <a:latin typeface="Arial" charset="0"/>
        <a:ea typeface="宋体" pitchFamily="2" charset="-122"/>
        <a:cs typeface="+mn-cs"/>
      </a:defRPr>
    </a:lvl3pPr>
    <a:lvl4pPr marL="616106" algn="l" rtl="0" fontAlgn="base">
      <a:spcBef>
        <a:spcPct val="0"/>
      </a:spcBef>
      <a:spcAft>
        <a:spcPct val="0"/>
      </a:spcAft>
      <a:defRPr sz="500" kern="1200">
        <a:solidFill>
          <a:schemeClr val="tx1"/>
        </a:solidFill>
        <a:latin typeface="Arial" charset="0"/>
        <a:ea typeface="宋体" pitchFamily="2" charset="-122"/>
        <a:cs typeface="+mn-cs"/>
      </a:defRPr>
    </a:lvl4pPr>
    <a:lvl5pPr marL="821473" algn="l" rtl="0" fontAlgn="base">
      <a:spcBef>
        <a:spcPct val="0"/>
      </a:spcBef>
      <a:spcAft>
        <a:spcPct val="0"/>
      </a:spcAft>
      <a:defRPr sz="500" kern="1200">
        <a:solidFill>
          <a:schemeClr val="tx1"/>
        </a:solidFill>
        <a:latin typeface="Arial" charset="0"/>
        <a:ea typeface="宋体" pitchFamily="2" charset="-122"/>
        <a:cs typeface="+mn-cs"/>
      </a:defRPr>
    </a:lvl5pPr>
    <a:lvl6pPr marL="1026843" algn="l" defTabSz="410736" rtl="0" eaLnBrk="1" latinLnBrk="0" hangingPunct="1">
      <a:defRPr sz="500" kern="1200">
        <a:solidFill>
          <a:schemeClr val="tx1"/>
        </a:solidFill>
        <a:latin typeface="Arial" charset="0"/>
        <a:ea typeface="宋体" pitchFamily="2" charset="-122"/>
        <a:cs typeface="+mn-cs"/>
      </a:defRPr>
    </a:lvl6pPr>
    <a:lvl7pPr marL="1232210" algn="l" defTabSz="410736" rtl="0" eaLnBrk="1" latinLnBrk="0" hangingPunct="1">
      <a:defRPr sz="500" kern="1200">
        <a:solidFill>
          <a:schemeClr val="tx1"/>
        </a:solidFill>
        <a:latin typeface="Arial" charset="0"/>
        <a:ea typeface="宋体" pitchFamily="2" charset="-122"/>
        <a:cs typeface="+mn-cs"/>
      </a:defRPr>
    </a:lvl7pPr>
    <a:lvl8pPr marL="1437578" algn="l" defTabSz="410736" rtl="0" eaLnBrk="1" latinLnBrk="0" hangingPunct="1">
      <a:defRPr sz="500" kern="1200">
        <a:solidFill>
          <a:schemeClr val="tx1"/>
        </a:solidFill>
        <a:latin typeface="Arial" charset="0"/>
        <a:ea typeface="宋体" pitchFamily="2" charset="-122"/>
        <a:cs typeface="+mn-cs"/>
      </a:defRPr>
    </a:lvl8pPr>
    <a:lvl9pPr marL="1642947" algn="l" defTabSz="410736" rtl="0" eaLnBrk="1" latinLnBrk="0" hangingPunct="1">
      <a:defRPr sz="500"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122">
          <p15:clr>
            <a:srgbClr val="A4A3A4"/>
          </p15:clr>
        </p15:guide>
        <p15:guide id="2" orient="horz" pos="3098">
          <p15:clr>
            <a:srgbClr val="A4A3A4"/>
          </p15:clr>
        </p15:guide>
        <p15:guide id="3" pos="70">
          <p15:clr>
            <a:srgbClr val="A4A3A4"/>
          </p15:clr>
        </p15:guide>
        <p15:guide id="4" pos="1794">
          <p15:clr>
            <a:srgbClr val="A4A3A4"/>
          </p15:clr>
        </p15:guide>
        <p15:guide id="5" orient="horz" pos="314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uanming" initials="L" lastIdx="3" clrIdx="0">
    <p:extLst>
      <p:ext uri="{19B8F6BF-5375-455C-9EA6-DF929625EA0E}">
        <p15:presenceInfo xmlns:p15="http://schemas.microsoft.com/office/powerpoint/2012/main" userId="S-1-5-21-147214757-305610072-1517763936-18647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1E78B4"/>
    <a:srgbClr val="005ADE"/>
    <a:srgbClr val="0066FF"/>
    <a:srgbClr val="0000FF"/>
    <a:srgbClr val="DDDDDD"/>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6" autoAdjust="0"/>
    <p:restoredTop sz="94660" autoAdjust="0"/>
  </p:normalViewPr>
  <p:slideViewPr>
    <p:cSldViewPr>
      <p:cViewPr varScale="1">
        <p:scale>
          <a:sx n="96" d="100"/>
          <a:sy n="96" d="100"/>
        </p:scale>
        <p:origin x="2670" y="90"/>
      </p:cViewPr>
      <p:guideLst>
        <p:guide orient="horz" pos="122"/>
        <p:guide orient="horz" pos="3098"/>
        <p:guide pos="70"/>
        <p:guide pos="1794"/>
        <p:guide orient="horz" pos="314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1158875" cy="33813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1514475" y="0"/>
            <a:ext cx="1160463" cy="338138"/>
          </a:xfrm>
          <a:prstGeom prst="rect">
            <a:avLst/>
          </a:prstGeom>
        </p:spPr>
        <p:txBody>
          <a:bodyPr vert="horz" lIns="91440" tIns="45720" rIns="91440" bIns="45720" rtlCol="0"/>
          <a:lstStyle>
            <a:lvl1pPr algn="r">
              <a:defRPr sz="1200"/>
            </a:lvl1pPr>
          </a:lstStyle>
          <a:p>
            <a:fld id="{C13E6B5C-11EA-4585-9E55-F427FDC72CEB}" type="datetimeFigureOut">
              <a:rPr lang="zh-CN" altLang="en-US" smtClean="0"/>
              <a:pPr/>
              <a:t>2021/11/19</a:t>
            </a:fld>
            <a:endParaRPr lang="zh-CN" altLang="en-US"/>
          </a:p>
        </p:txBody>
      </p:sp>
      <p:sp>
        <p:nvSpPr>
          <p:cNvPr id="4" name="页脚占位符 3"/>
          <p:cNvSpPr>
            <a:spLocks noGrp="1"/>
          </p:cNvSpPr>
          <p:nvPr>
            <p:ph type="ftr" sz="quarter" idx="2"/>
          </p:nvPr>
        </p:nvSpPr>
        <p:spPr>
          <a:xfrm>
            <a:off x="0" y="6405563"/>
            <a:ext cx="1158875" cy="33813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1514475" y="6405563"/>
            <a:ext cx="1160463" cy="338137"/>
          </a:xfrm>
          <a:prstGeom prst="rect">
            <a:avLst/>
          </a:prstGeom>
        </p:spPr>
        <p:txBody>
          <a:bodyPr vert="horz" lIns="91440" tIns="45720" rIns="91440" bIns="45720" rtlCol="0" anchor="b"/>
          <a:lstStyle>
            <a:lvl1pPr algn="r">
              <a:defRPr sz="1200"/>
            </a:lvl1pPr>
          </a:lstStyle>
          <a:p>
            <a:fld id="{20801B3D-BC41-4155-B4D7-5D309764AAA1}" type="slidenum">
              <a:rPr lang="zh-CN" altLang="en-US" smtClean="0"/>
              <a:pPr/>
              <a:t>‹#›</a:t>
            </a:fld>
            <a:endParaRPr lang="zh-CN" altLang="en-US"/>
          </a:p>
        </p:txBody>
      </p:sp>
    </p:spTree>
    <p:extLst>
      <p:ext uri="{BB962C8B-B14F-4D97-AF65-F5344CB8AC3E}">
        <p14:creationId xmlns:p14="http://schemas.microsoft.com/office/powerpoint/2010/main" val="948074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1158875" cy="33813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1514475" y="0"/>
            <a:ext cx="1160463" cy="338138"/>
          </a:xfrm>
          <a:prstGeom prst="rect">
            <a:avLst/>
          </a:prstGeom>
        </p:spPr>
        <p:txBody>
          <a:bodyPr vert="horz" lIns="91440" tIns="45720" rIns="91440" bIns="45720" rtlCol="0"/>
          <a:lstStyle>
            <a:lvl1pPr algn="r">
              <a:defRPr sz="1200"/>
            </a:lvl1pPr>
          </a:lstStyle>
          <a:p>
            <a:fld id="{DAE48314-8075-4552-AC91-967F8B22E9A0}" type="datetimeFigureOut">
              <a:rPr lang="zh-CN" altLang="en-US" smtClean="0"/>
              <a:pPr/>
              <a:t>2021/11/19</a:t>
            </a:fld>
            <a:endParaRPr lang="zh-CN" altLang="en-US"/>
          </a:p>
        </p:txBody>
      </p:sp>
      <p:sp>
        <p:nvSpPr>
          <p:cNvPr id="4" name="幻灯片图像占位符 3"/>
          <p:cNvSpPr>
            <a:spLocks noGrp="1" noRot="1" noChangeAspect="1"/>
          </p:cNvSpPr>
          <p:nvPr>
            <p:ph type="sldImg" idx="2"/>
          </p:nvPr>
        </p:nvSpPr>
        <p:spPr>
          <a:xfrm>
            <a:off x="681038" y="842963"/>
            <a:ext cx="1314450" cy="22764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268288" y="3244850"/>
            <a:ext cx="2139950" cy="2655888"/>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6405563"/>
            <a:ext cx="1158875" cy="33813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1514475" y="6405563"/>
            <a:ext cx="1160463" cy="338137"/>
          </a:xfrm>
          <a:prstGeom prst="rect">
            <a:avLst/>
          </a:prstGeom>
        </p:spPr>
        <p:txBody>
          <a:bodyPr vert="horz" lIns="91440" tIns="45720" rIns="91440" bIns="45720" rtlCol="0" anchor="b"/>
          <a:lstStyle>
            <a:lvl1pPr algn="r">
              <a:defRPr sz="1200"/>
            </a:lvl1pPr>
          </a:lstStyle>
          <a:p>
            <a:fld id="{B096D8B3-06A2-4F6C-9C8C-C9E801A443BD}" type="slidenum">
              <a:rPr lang="zh-CN" altLang="en-US" smtClean="0"/>
              <a:pPr/>
              <a:t>‹#›</a:t>
            </a:fld>
            <a:endParaRPr lang="zh-CN" altLang="en-US"/>
          </a:p>
        </p:txBody>
      </p:sp>
    </p:spTree>
    <p:extLst>
      <p:ext uri="{BB962C8B-B14F-4D97-AF65-F5344CB8AC3E}">
        <p14:creationId xmlns:p14="http://schemas.microsoft.com/office/powerpoint/2010/main" val="3872187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21320" y="1587935"/>
            <a:ext cx="2510115" cy="1096053"/>
          </a:xfrm>
        </p:spPr>
        <p:txBody>
          <a:bodyPr/>
          <a:lstStyle/>
          <a:p>
            <a:r>
              <a:rPr lang="zh-CN" altLang="en-US"/>
              <a:t>单击此处编辑母版标题样式</a:t>
            </a:r>
          </a:p>
        </p:txBody>
      </p:sp>
      <p:sp>
        <p:nvSpPr>
          <p:cNvPr id="3" name="副标题 2"/>
          <p:cNvSpPr>
            <a:spLocks noGrp="1"/>
          </p:cNvSpPr>
          <p:nvPr>
            <p:ph type="subTitle" idx="1"/>
          </p:nvPr>
        </p:nvSpPr>
        <p:spPr>
          <a:xfrm>
            <a:off x="442635" y="2896714"/>
            <a:ext cx="2067483" cy="1306406"/>
          </a:xfrm>
        </p:spPr>
        <p:txBody>
          <a:bodyPr/>
          <a:lstStyle>
            <a:lvl1pPr marL="0" indent="0" algn="ctr">
              <a:buNone/>
              <a:defRPr/>
            </a:lvl1pPr>
            <a:lvl2pPr marL="205369" indent="0" algn="ctr">
              <a:buNone/>
              <a:defRPr/>
            </a:lvl2pPr>
            <a:lvl3pPr marL="410736" indent="0" algn="ctr">
              <a:buNone/>
              <a:defRPr/>
            </a:lvl3pPr>
            <a:lvl4pPr marL="616106" indent="0" algn="ctr">
              <a:buNone/>
              <a:defRPr/>
            </a:lvl4pPr>
            <a:lvl5pPr marL="821473" indent="0" algn="ctr">
              <a:buNone/>
              <a:defRPr/>
            </a:lvl5pPr>
            <a:lvl6pPr marL="1026843" indent="0" algn="ctr">
              <a:buNone/>
              <a:defRPr/>
            </a:lvl6pPr>
            <a:lvl7pPr marL="1232210" indent="0" algn="ctr">
              <a:buNone/>
              <a:defRPr/>
            </a:lvl7pPr>
            <a:lvl8pPr marL="1437578" indent="0" algn="ctr">
              <a:buNone/>
              <a:defRPr/>
            </a:lvl8pPr>
            <a:lvl9pPr marL="1642947" indent="0" algn="ctr">
              <a:buNone/>
              <a:defRPr/>
            </a:lvl9pPr>
          </a:lstStyle>
          <a:p>
            <a:r>
              <a:rPr lang="zh-CN" altLang="en-US"/>
              <a:t>单击此处编辑母版副标题样式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57E514F-F776-4D21-A54F-4EBFD3393349}"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17B6663-AD64-475E-ABA1-8125CECC7F2E}"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141257" y="204819"/>
            <a:ext cx="663951" cy="436127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47545" y="204819"/>
            <a:ext cx="1934196" cy="436127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905A8D3-8881-4ED0-8841-2526CA9981B4}"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7123EF4F-5560-41B8-ACB0-B77F9C155C5C}"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33096" y="3284997"/>
            <a:ext cx="2510116" cy="1015391"/>
          </a:xfrm>
        </p:spPr>
        <p:txBody>
          <a:bodyPr anchor="t"/>
          <a:lstStyle>
            <a:lvl1pPr algn="l">
              <a:defRPr sz="1800" b="1" cap="all"/>
            </a:lvl1pPr>
          </a:lstStyle>
          <a:p>
            <a:r>
              <a:rPr lang="zh-CN" altLang="en-US"/>
              <a:t>单击此处编辑母版标题样式</a:t>
            </a:r>
          </a:p>
        </p:txBody>
      </p:sp>
      <p:sp>
        <p:nvSpPr>
          <p:cNvPr id="3" name="文本占位符 2"/>
          <p:cNvSpPr>
            <a:spLocks noGrp="1"/>
          </p:cNvSpPr>
          <p:nvPr>
            <p:ph type="body" idx="1"/>
          </p:nvPr>
        </p:nvSpPr>
        <p:spPr>
          <a:xfrm>
            <a:off x="233096" y="2166802"/>
            <a:ext cx="2510116" cy="1118195"/>
          </a:xfrm>
        </p:spPr>
        <p:txBody>
          <a:bodyPr anchor="b"/>
          <a:lstStyle>
            <a:lvl1pPr marL="0" indent="0">
              <a:buNone/>
              <a:defRPr sz="900"/>
            </a:lvl1pPr>
            <a:lvl2pPr marL="205369" indent="0">
              <a:buNone/>
              <a:defRPr sz="900"/>
            </a:lvl2pPr>
            <a:lvl3pPr marL="410736" indent="0">
              <a:buNone/>
              <a:defRPr sz="700"/>
            </a:lvl3pPr>
            <a:lvl4pPr marL="616106" indent="0">
              <a:buNone/>
              <a:defRPr sz="500"/>
            </a:lvl4pPr>
            <a:lvl5pPr marL="821473" indent="0">
              <a:buNone/>
              <a:defRPr sz="500"/>
            </a:lvl5pPr>
            <a:lvl6pPr marL="1026843" indent="0">
              <a:buNone/>
              <a:defRPr sz="500"/>
            </a:lvl6pPr>
            <a:lvl7pPr marL="1232210" indent="0">
              <a:buNone/>
              <a:defRPr sz="500"/>
            </a:lvl7pPr>
            <a:lvl8pPr marL="1437578" indent="0">
              <a:buNone/>
              <a:defRPr sz="500"/>
            </a:lvl8pPr>
            <a:lvl9pPr marL="1642947" indent="0">
              <a:buNone/>
              <a:defRPr sz="500"/>
            </a:lvl9pPr>
          </a:lstStyle>
          <a:p>
            <a:pPr lvl="0"/>
            <a:r>
              <a:rPr lang="zh-CN" altLang="en-US"/>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67AA5E7E-3EBE-4C63-926A-993C7EFE9A07}"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47547" y="1192532"/>
            <a:ext cx="1298763" cy="3373566"/>
          </a:xfrm>
        </p:spPr>
        <p:txBody>
          <a:bodyPr/>
          <a:lstStyle>
            <a:lvl1pPr>
              <a:defRPr sz="1200"/>
            </a:lvl1pPr>
            <a:lvl2pPr>
              <a:defRPr sz="1100"/>
            </a:lvl2pPr>
            <a:lvl3pPr>
              <a:defRPr sz="900"/>
            </a:lvl3pPr>
            <a:lvl4pPr>
              <a:defRPr sz="900"/>
            </a:lvl4pPr>
            <a:lvl5pPr>
              <a:defRPr sz="900"/>
            </a:lvl5pPr>
            <a:lvl6pPr>
              <a:defRPr sz="900"/>
            </a:lvl6pPr>
            <a:lvl7pPr>
              <a:defRPr sz="900"/>
            </a:lvl7pPr>
            <a:lvl8pPr>
              <a:defRPr sz="900"/>
            </a:lvl8pPr>
            <a:lvl9pPr>
              <a:defRPr sz="9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1505822" y="1192532"/>
            <a:ext cx="1299384" cy="3373566"/>
          </a:xfrm>
        </p:spPr>
        <p:txBody>
          <a:bodyPr/>
          <a:lstStyle>
            <a:lvl1pPr>
              <a:defRPr sz="1200"/>
            </a:lvl1pPr>
            <a:lvl2pPr>
              <a:defRPr sz="1100"/>
            </a:lvl2pPr>
            <a:lvl3pPr>
              <a:defRPr sz="900"/>
            </a:lvl3pPr>
            <a:lvl4pPr>
              <a:defRPr sz="900"/>
            </a:lvl4pPr>
            <a:lvl5pPr>
              <a:defRPr sz="900"/>
            </a:lvl5pPr>
            <a:lvl6pPr>
              <a:defRPr sz="900"/>
            </a:lvl6pPr>
            <a:lvl7pPr>
              <a:defRPr sz="900"/>
            </a:lvl7pPr>
            <a:lvl8pPr>
              <a:defRPr sz="900"/>
            </a:lvl8pPr>
            <a:lvl9pPr>
              <a:defRPr sz="9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A34214FF-46B0-4603-A522-60CF0E697427}"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47546" y="204821"/>
            <a:ext cx="2657661" cy="851694"/>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147547" y="1144293"/>
            <a:ext cx="1304963" cy="476854"/>
          </a:xfrm>
        </p:spPr>
        <p:txBody>
          <a:bodyPr anchor="b"/>
          <a:lstStyle>
            <a:lvl1pPr marL="0" indent="0">
              <a:buNone/>
              <a:defRPr sz="1100" b="1"/>
            </a:lvl1pPr>
            <a:lvl2pPr marL="205369" indent="0">
              <a:buNone/>
              <a:defRPr sz="900" b="1"/>
            </a:lvl2pPr>
            <a:lvl3pPr marL="410736" indent="0">
              <a:buNone/>
              <a:defRPr sz="900" b="1"/>
            </a:lvl3pPr>
            <a:lvl4pPr marL="616106" indent="0">
              <a:buNone/>
              <a:defRPr sz="700" b="1"/>
            </a:lvl4pPr>
            <a:lvl5pPr marL="821473" indent="0">
              <a:buNone/>
              <a:defRPr sz="700" b="1"/>
            </a:lvl5pPr>
            <a:lvl6pPr marL="1026843" indent="0">
              <a:buNone/>
              <a:defRPr sz="700" b="1"/>
            </a:lvl6pPr>
            <a:lvl7pPr marL="1232210" indent="0">
              <a:buNone/>
              <a:defRPr sz="700" b="1"/>
            </a:lvl7pPr>
            <a:lvl8pPr marL="1437578" indent="0">
              <a:buNone/>
              <a:defRPr sz="700" b="1"/>
            </a:lvl8pPr>
            <a:lvl9pPr marL="1642947" indent="0">
              <a:buNone/>
              <a:defRPr sz="700" b="1"/>
            </a:lvl9pPr>
          </a:lstStyle>
          <a:p>
            <a:pPr lvl="0"/>
            <a:r>
              <a:rPr lang="zh-CN" altLang="en-US"/>
              <a:t>单击此处编辑母版文本样式</a:t>
            </a:r>
          </a:p>
        </p:txBody>
      </p:sp>
      <p:sp>
        <p:nvSpPr>
          <p:cNvPr id="4" name="内容占位符 3"/>
          <p:cNvSpPr>
            <a:spLocks noGrp="1"/>
          </p:cNvSpPr>
          <p:nvPr>
            <p:ph sz="half" idx="2"/>
          </p:nvPr>
        </p:nvSpPr>
        <p:spPr>
          <a:xfrm>
            <a:off x="147547" y="1621148"/>
            <a:ext cx="1304963" cy="2944949"/>
          </a:xfrm>
        </p:spPr>
        <p:txBody>
          <a:bodyPr/>
          <a:lstStyle>
            <a:lvl1pPr>
              <a:defRPr sz="1100"/>
            </a:lvl1pPr>
            <a:lvl2pPr>
              <a:defRPr sz="900"/>
            </a:lvl2pPr>
            <a:lvl3pPr>
              <a:defRPr sz="900"/>
            </a:lvl3pPr>
            <a:lvl4pPr>
              <a:defRPr sz="700"/>
            </a:lvl4pPr>
            <a:lvl5pPr>
              <a:defRPr sz="700"/>
            </a:lvl5pPr>
            <a:lvl6pPr>
              <a:defRPr sz="700"/>
            </a:lvl6pPr>
            <a:lvl7pPr>
              <a:defRPr sz="700"/>
            </a:lvl7pPr>
            <a:lvl8pPr>
              <a:defRPr sz="700"/>
            </a:lvl8pPr>
            <a:lvl9pPr>
              <a:defRPr sz="7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1500243" y="1144293"/>
            <a:ext cx="1304963" cy="476854"/>
          </a:xfrm>
        </p:spPr>
        <p:txBody>
          <a:bodyPr anchor="b"/>
          <a:lstStyle>
            <a:lvl1pPr marL="0" indent="0">
              <a:buNone/>
              <a:defRPr sz="1100" b="1"/>
            </a:lvl1pPr>
            <a:lvl2pPr marL="205369" indent="0">
              <a:buNone/>
              <a:defRPr sz="900" b="1"/>
            </a:lvl2pPr>
            <a:lvl3pPr marL="410736" indent="0">
              <a:buNone/>
              <a:defRPr sz="900" b="1"/>
            </a:lvl3pPr>
            <a:lvl4pPr marL="616106" indent="0">
              <a:buNone/>
              <a:defRPr sz="700" b="1"/>
            </a:lvl4pPr>
            <a:lvl5pPr marL="821473" indent="0">
              <a:buNone/>
              <a:defRPr sz="700" b="1"/>
            </a:lvl5pPr>
            <a:lvl6pPr marL="1026843" indent="0">
              <a:buNone/>
              <a:defRPr sz="700" b="1"/>
            </a:lvl6pPr>
            <a:lvl7pPr marL="1232210" indent="0">
              <a:buNone/>
              <a:defRPr sz="700" b="1"/>
            </a:lvl7pPr>
            <a:lvl8pPr marL="1437578" indent="0">
              <a:buNone/>
              <a:defRPr sz="700" b="1"/>
            </a:lvl8pPr>
            <a:lvl9pPr marL="1642947" indent="0">
              <a:buNone/>
              <a:defRPr sz="700" b="1"/>
            </a:lvl9pPr>
          </a:lstStyle>
          <a:p>
            <a:pPr lvl="0"/>
            <a:r>
              <a:rPr lang="zh-CN" altLang="en-US"/>
              <a:t>单击此处编辑母版文本样式</a:t>
            </a:r>
          </a:p>
        </p:txBody>
      </p:sp>
      <p:sp>
        <p:nvSpPr>
          <p:cNvPr id="6" name="内容占位符 5"/>
          <p:cNvSpPr>
            <a:spLocks noGrp="1"/>
          </p:cNvSpPr>
          <p:nvPr>
            <p:ph sz="quarter" idx="4"/>
          </p:nvPr>
        </p:nvSpPr>
        <p:spPr>
          <a:xfrm>
            <a:off x="1500243" y="1621148"/>
            <a:ext cx="1304963" cy="2944949"/>
          </a:xfrm>
        </p:spPr>
        <p:txBody>
          <a:bodyPr/>
          <a:lstStyle>
            <a:lvl1pPr>
              <a:defRPr sz="1100"/>
            </a:lvl1pPr>
            <a:lvl2pPr>
              <a:defRPr sz="900"/>
            </a:lvl2pPr>
            <a:lvl3pPr>
              <a:defRPr sz="900"/>
            </a:lvl3pPr>
            <a:lvl4pPr>
              <a:defRPr sz="700"/>
            </a:lvl4pPr>
            <a:lvl5pPr>
              <a:defRPr sz="700"/>
            </a:lvl5pPr>
            <a:lvl6pPr>
              <a:defRPr sz="700"/>
            </a:lvl6pPr>
            <a:lvl7pPr>
              <a:defRPr sz="700"/>
            </a:lvl7pPr>
            <a:lvl8pPr>
              <a:defRPr sz="700"/>
            </a:lvl8pPr>
            <a:lvl9pPr>
              <a:defRPr sz="7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BDEFBEB1-0A7B-4D04-BF70-156183591657}"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26151D5E-8851-4C01-A5A0-328F601F2D5A}"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F4882904-DF16-4D82-BDA6-6EA3882EF31C}"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47546" y="203237"/>
            <a:ext cx="971438" cy="866721"/>
          </a:xfrm>
        </p:spPr>
        <p:txBody>
          <a:bodyPr anchor="b"/>
          <a:lstStyle>
            <a:lvl1pPr algn="l">
              <a:defRPr sz="900" b="1"/>
            </a:lvl1pPr>
          </a:lstStyle>
          <a:p>
            <a:r>
              <a:rPr lang="zh-CN" altLang="en-US"/>
              <a:t>单击此处编辑母版标题样式</a:t>
            </a:r>
          </a:p>
        </p:txBody>
      </p:sp>
      <p:sp>
        <p:nvSpPr>
          <p:cNvPr id="3" name="内容占位符 2"/>
          <p:cNvSpPr>
            <a:spLocks noGrp="1"/>
          </p:cNvSpPr>
          <p:nvPr>
            <p:ph idx="1"/>
          </p:nvPr>
        </p:nvSpPr>
        <p:spPr>
          <a:xfrm>
            <a:off x="1154319" y="203236"/>
            <a:ext cx="1650887" cy="4362860"/>
          </a:xfrm>
        </p:spPr>
        <p:txBody>
          <a:bodyPr/>
          <a:lstStyle>
            <a:lvl1pPr>
              <a:defRPr sz="15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147546" y="1069957"/>
            <a:ext cx="971438" cy="3496140"/>
          </a:xfrm>
        </p:spPr>
        <p:txBody>
          <a:bodyPr/>
          <a:lstStyle>
            <a:lvl1pPr marL="0" indent="0">
              <a:buNone/>
              <a:defRPr sz="500"/>
            </a:lvl1pPr>
            <a:lvl2pPr marL="205369" indent="0">
              <a:buNone/>
              <a:defRPr sz="500"/>
            </a:lvl2pPr>
            <a:lvl3pPr marL="410736" indent="0">
              <a:buNone/>
              <a:defRPr sz="500"/>
            </a:lvl3pPr>
            <a:lvl4pPr marL="616106" indent="0">
              <a:buNone/>
              <a:defRPr sz="500"/>
            </a:lvl4pPr>
            <a:lvl5pPr marL="821473" indent="0">
              <a:buNone/>
              <a:defRPr sz="500"/>
            </a:lvl5pPr>
            <a:lvl6pPr marL="1026843" indent="0">
              <a:buNone/>
              <a:defRPr sz="500"/>
            </a:lvl6pPr>
            <a:lvl7pPr marL="1232210" indent="0">
              <a:buNone/>
              <a:defRPr sz="500"/>
            </a:lvl7pPr>
            <a:lvl8pPr marL="1437578" indent="0">
              <a:buNone/>
              <a:defRPr sz="500"/>
            </a:lvl8pPr>
            <a:lvl9pPr marL="1642947" indent="0">
              <a:buNone/>
              <a:defRPr sz="500"/>
            </a:lvl9pPr>
          </a:lstStyle>
          <a:p>
            <a:pPr lvl="0"/>
            <a:r>
              <a:rPr lang="zh-CN" altLang="en-US"/>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92463FAD-E90D-46A7-A728-E2024256DA27}"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79021" y="3578386"/>
            <a:ext cx="1771154" cy="422288"/>
          </a:xfrm>
        </p:spPr>
        <p:txBody>
          <a:bodyPr anchor="b"/>
          <a:lstStyle>
            <a:lvl1pPr algn="l">
              <a:defRPr sz="900" b="1"/>
            </a:lvl1pPr>
          </a:lstStyle>
          <a:p>
            <a:r>
              <a:rPr lang="zh-CN" altLang="en-US"/>
              <a:t>单击此处编辑母版标题样式</a:t>
            </a:r>
          </a:p>
        </p:txBody>
      </p:sp>
      <p:sp>
        <p:nvSpPr>
          <p:cNvPr id="3" name="图片占位符 2"/>
          <p:cNvSpPr>
            <a:spLocks noGrp="1"/>
          </p:cNvSpPr>
          <p:nvPr>
            <p:ph type="pic" idx="1"/>
          </p:nvPr>
        </p:nvSpPr>
        <p:spPr>
          <a:xfrm>
            <a:off x="579021" y="457085"/>
            <a:ext cx="1771154" cy="3066733"/>
          </a:xfrm>
        </p:spPr>
        <p:txBody>
          <a:bodyPr/>
          <a:lstStyle>
            <a:lvl1pPr marL="0" indent="0">
              <a:buNone/>
              <a:defRPr sz="1500"/>
            </a:lvl1pPr>
            <a:lvl2pPr marL="205369" indent="0">
              <a:buNone/>
              <a:defRPr sz="1200"/>
            </a:lvl2pPr>
            <a:lvl3pPr marL="410736" indent="0">
              <a:buNone/>
              <a:defRPr sz="1100"/>
            </a:lvl3pPr>
            <a:lvl4pPr marL="616106" indent="0">
              <a:buNone/>
              <a:defRPr sz="900"/>
            </a:lvl4pPr>
            <a:lvl5pPr marL="821473" indent="0">
              <a:buNone/>
              <a:defRPr sz="900"/>
            </a:lvl5pPr>
            <a:lvl6pPr marL="1026843" indent="0">
              <a:buNone/>
              <a:defRPr sz="900"/>
            </a:lvl6pPr>
            <a:lvl7pPr marL="1232210" indent="0">
              <a:buNone/>
              <a:defRPr sz="900"/>
            </a:lvl7pPr>
            <a:lvl8pPr marL="1437578" indent="0">
              <a:buNone/>
              <a:defRPr sz="900"/>
            </a:lvl8pPr>
            <a:lvl9pPr marL="1642947" indent="0">
              <a:buNone/>
              <a:defRPr sz="900"/>
            </a:lvl9pPr>
          </a:lstStyle>
          <a:p>
            <a:pPr lvl="0"/>
            <a:endParaRPr lang="zh-CN" altLang="en-US" noProof="0"/>
          </a:p>
        </p:txBody>
      </p:sp>
      <p:sp>
        <p:nvSpPr>
          <p:cNvPr id="4" name="文本占位符 3"/>
          <p:cNvSpPr>
            <a:spLocks noGrp="1"/>
          </p:cNvSpPr>
          <p:nvPr>
            <p:ph type="body" sz="half" idx="2"/>
          </p:nvPr>
        </p:nvSpPr>
        <p:spPr>
          <a:xfrm>
            <a:off x="579021" y="4000672"/>
            <a:ext cx="1771154" cy="600219"/>
          </a:xfrm>
        </p:spPr>
        <p:txBody>
          <a:bodyPr/>
          <a:lstStyle>
            <a:lvl1pPr marL="0" indent="0">
              <a:buNone/>
              <a:defRPr sz="500"/>
            </a:lvl1pPr>
            <a:lvl2pPr marL="205369" indent="0">
              <a:buNone/>
              <a:defRPr sz="500"/>
            </a:lvl2pPr>
            <a:lvl3pPr marL="410736" indent="0">
              <a:buNone/>
              <a:defRPr sz="500"/>
            </a:lvl3pPr>
            <a:lvl4pPr marL="616106" indent="0">
              <a:buNone/>
              <a:defRPr sz="500"/>
            </a:lvl4pPr>
            <a:lvl5pPr marL="821473" indent="0">
              <a:buNone/>
              <a:defRPr sz="500"/>
            </a:lvl5pPr>
            <a:lvl6pPr marL="1026843" indent="0">
              <a:buNone/>
              <a:defRPr sz="500"/>
            </a:lvl6pPr>
            <a:lvl7pPr marL="1232210" indent="0">
              <a:buNone/>
              <a:defRPr sz="500"/>
            </a:lvl7pPr>
            <a:lvl8pPr marL="1437578" indent="0">
              <a:buNone/>
              <a:defRPr sz="500"/>
            </a:lvl8pPr>
            <a:lvl9pPr marL="1642947" indent="0">
              <a:buNone/>
              <a:defRPr sz="500"/>
            </a:lvl9pPr>
          </a:lstStyle>
          <a:p>
            <a:pPr lvl="0"/>
            <a:r>
              <a:rPr lang="zh-CN" altLang="en-US"/>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7098A879-2DA3-4216-8C81-F5F767B2EDF1}"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7546" y="204819"/>
            <a:ext cx="2657661" cy="852485"/>
          </a:xfrm>
          <a:prstGeom prst="rect">
            <a:avLst/>
          </a:prstGeom>
          <a:noFill/>
          <a:ln w="9525">
            <a:noFill/>
            <a:miter lim="800000"/>
            <a:headEnd/>
            <a:tailEnd/>
          </a:ln>
        </p:spPr>
        <p:txBody>
          <a:bodyPr vert="horz" wrap="square" lIns="45744" tIns="22873" rIns="45744" bIns="22873" numCol="1" anchor="ctr"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147546" y="1192532"/>
            <a:ext cx="2657661" cy="3373566"/>
          </a:xfrm>
          <a:prstGeom prst="rect">
            <a:avLst/>
          </a:prstGeom>
          <a:noFill/>
          <a:ln w="9525">
            <a:noFill/>
            <a:miter lim="800000"/>
            <a:headEnd/>
            <a:tailEnd/>
          </a:ln>
        </p:spPr>
        <p:txBody>
          <a:bodyPr vert="horz" wrap="square" lIns="45744" tIns="22873" rIns="45744" bIns="22873"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Rectangle 4"/>
          <p:cNvSpPr>
            <a:spLocks noGrp="1" noChangeArrowheads="1"/>
          </p:cNvSpPr>
          <p:nvPr>
            <p:ph type="dt" sz="half" idx="2"/>
          </p:nvPr>
        </p:nvSpPr>
        <p:spPr bwMode="auto">
          <a:xfrm>
            <a:off x="147546" y="4654666"/>
            <a:ext cx="689368" cy="355072"/>
          </a:xfrm>
          <a:prstGeom prst="rect">
            <a:avLst/>
          </a:prstGeom>
          <a:noFill/>
          <a:ln w="9525">
            <a:noFill/>
            <a:miter lim="800000"/>
            <a:headEnd/>
            <a:tailEnd/>
          </a:ln>
          <a:effectLst/>
        </p:spPr>
        <p:txBody>
          <a:bodyPr vert="horz" wrap="square" lIns="45744" tIns="22873" rIns="45744" bIns="22873" numCol="1" anchor="t" anchorCtr="0" compatLnSpc="1">
            <a:prstTxWarp prst="textNoShape">
              <a:avLst/>
            </a:prstTxWarp>
          </a:bodyPr>
          <a:lstStyle>
            <a:lvl1pPr>
              <a:defRPr sz="700"/>
            </a:lvl1pPr>
          </a:lstStyle>
          <a:p>
            <a:pPr>
              <a:defRPr/>
            </a:pPr>
            <a:endParaRPr lang="en-US" altLang="zh-CN"/>
          </a:p>
        </p:txBody>
      </p:sp>
      <p:sp>
        <p:nvSpPr>
          <p:cNvPr id="1029" name="Rectangle 5"/>
          <p:cNvSpPr>
            <a:spLocks noGrp="1" noChangeArrowheads="1"/>
          </p:cNvSpPr>
          <p:nvPr>
            <p:ph type="ftr" sz="quarter" idx="3"/>
          </p:nvPr>
        </p:nvSpPr>
        <p:spPr bwMode="auto">
          <a:xfrm>
            <a:off x="1008637" y="4654666"/>
            <a:ext cx="935482" cy="355072"/>
          </a:xfrm>
          <a:prstGeom prst="rect">
            <a:avLst/>
          </a:prstGeom>
          <a:noFill/>
          <a:ln w="9525">
            <a:noFill/>
            <a:miter lim="800000"/>
            <a:headEnd/>
            <a:tailEnd/>
          </a:ln>
          <a:effectLst/>
        </p:spPr>
        <p:txBody>
          <a:bodyPr vert="horz" wrap="square" lIns="45744" tIns="22873" rIns="45744" bIns="22873" numCol="1" anchor="t" anchorCtr="0" compatLnSpc="1">
            <a:prstTxWarp prst="textNoShape">
              <a:avLst/>
            </a:prstTxWarp>
          </a:bodyPr>
          <a:lstStyle>
            <a:lvl1pPr algn="ctr">
              <a:defRPr sz="700"/>
            </a:lvl1pPr>
          </a:lstStyle>
          <a:p>
            <a:pPr>
              <a:defRPr/>
            </a:pPr>
            <a:endParaRPr lang="en-US" altLang="zh-CN"/>
          </a:p>
        </p:txBody>
      </p:sp>
      <p:sp>
        <p:nvSpPr>
          <p:cNvPr id="1030" name="Rectangle 6"/>
          <p:cNvSpPr>
            <a:spLocks noGrp="1" noChangeArrowheads="1"/>
          </p:cNvSpPr>
          <p:nvPr>
            <p:ph type="sldNum" sz="quarter" idx="4"/>
          </p:nvPr>
        </p:nvSpPr>
        <p:spPr bwMode="auto">
          <a:xfrm>
            <a:off x="2115840" y="4654666"/>
            <a:ext cx="689368" cy="355072"/>
          </a:xfrm>
          <a:prstGeom prst="rect">
            <a:avLst/>
          </a:prstGeom>
          <a:noFill/>
          <a:ln w="9525">
            <a:noFill/>
            <a:miter lim="800000"/>
            <a:headEnd/>
            <a:tailEnd/>
          </a:ln>
          <a:effectLst/>
        </p:spPr>
        <p:txBody>
          <a:bodyPr vert="horz" wrap="square" lIns="45744" tIns="22873" rIns="45744" bIns="22873" numCol="1" anchor="t" anchorCtr="0" compatLnSpc="1">
            <a:prstTxWarp prst="textNoShape">
              <a:avLst/>
            </a:prstTxWarp>
          </a:bodyPr>
          <a:lstStyle>
            <a:lvl1pPr algn="r">
              <a:defRPr sz="700"/>
            </a:lvl1pPr>
          </a:lstStyle>
          <a:p>
            <a:pPr>
              <a:defRPr/>
            </a:pPr>
            <a:fld id="{4C915FDF-864B-4279-B101-EA1293669CBA}"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088" rtl="0" eaLnBrk="0" fontAlgn="base" hangingPunct="0">
        <a:spcBef>
          <a:spcPct val="0"/>
        </a:spcBef>
        <a:spcAft>
          <a:spcPct val="0"/>
        </a:spcAft>
        <a:defRPr sz="2200">
          <a:solidFill>
            <a:schemeClr val="tx2"/>
          </a:solidFill>
          <a:latin typeface="+mj-lt"/>
          <a:ea typeface="宋体" pitchFamily="2" charset="-122"/>
          <a:cs typeface="+mj-cs"/>
        </a:defRPr>
      </a:lvl1pPr>
      <a:lvl2pPr algn="ctr" defTabSz="457088" rtl="0" eaLnBrk="0" fontAlgn="base" hangingPunct="0">
        <a:spcBef>
          <a:spcPct val="0"/>
        </a:spcBef>
        <a:spcAft>
          <a:spcPct val="0"/>
        </a:spcAft>
        <a:defRPr sz="2200">
          <a:solidFill>
            <a:schemeClr val="tx2"/>
          </a:solidFill>
          <a:latin typeface="Arial" charset="0"/>
          <a:ea typeface="宋体" pitchFamily="2" charset="-122"/>
        </a:defRPr>
      </a:lvl2pPr>
      <a:lvl3pPr algn="ctr" defTabSz="457088" rtl="0" eaLnBrk="0" fontAlgn="base" hangingPunct="0">
        <a:spcBef>
          <a:spcPct val="0"/>
        </a:spcBef>
        <a:spcAft>
          <a:spcPct val="0"/>
        </a:spcAft>
        <a:defRPr sz="2200">
          <a:solidFill>
            <a:schemeClr val="tx2"/>
          </a:solidFill>
          <a:latin typeface="Arial" charset="0"/>
          <a:ea typeface="宋体" pitchFamily="2" charset="-122"/>
        </a:defRPr>
      </a:lvl3pPr>
      <a:lvl4pPr algn="ctr" defTabSz="457088" rtl="0" eaLnBrk="0" fontAlgn="base" hangingPunct="0">
        <a:spcBef>
          <a:spcPct val="0"/>
        </a:spcBef>
        <a:spcAft>
          <a:spcPct val="0"/>
        </a:spcAft>
        <a:defRPr sz="2200">
          <a:solidFill>
            <a:schemeClr val="tx2"/>
          </a:solidFill>
          <a:latin typeface="Arial" charset="0"/>
          <a:ea typeface="宋体" pitchFamily="2" charset="-122"/>
        </a:defRPr>
      </a:lvl4pPr>
      <a:lvl5pPr algn="ctr" defTabSz="457088" rtl="0" eaLnBrk="0" fontAlgn="base" hangingPunct="0">
        <a:spcBef>
          <a:spcPct val="0"/>
        </a:spcBef>
        <a:spcAft>
          <a:spcPct val="0"/>
        </a:spcAft>
        <a:defRPr sz="2200">
          <a:solidFill>
            <a:schemeClr val="tx2"/>
          </a:solidFill>
          <a:latin typeface="Arial" charset="0"/>
          <a:ea typeface="宋体" pitchFamily="2" charset="-122"/>
        </a:defRPr>
      </a:lvl5pPr>
      <a:lvl6pPr marL="205369" algn="ctr" defTabSz="457088" rtl="0" fontAlgn="base">
        <a:spcBef>
          <a:spcPct val="0"/>
        </a:spcBef>
        <a:spcAft>
          <a:spcPct val="0"/>
        </a:spcAft>
        <a:defRPr sz="2200">
          <a:solidFill>
            <a:schemeClr val="tx2"/>
          </a:solidFill>
          <a:latin typeface="Arial" charset="0"/>
          <a:ea typeface="SimSun" pitchFamily="2" charset="-122"/>
        </a:defRPr>
      </a:lvl6pPr>
      <a:lvl7pPr marL="410736" algn="ctr" defTabSz="457088" rtl="0" fontAlgn="base">
        <a:spcBef>
          <a:spcPct val="0"/>
        </a:spcBef>
        <a:spcAft>
          <a:spcPct val="0"/>
        </a:spcAft>
        <a:defRPr sz="2200">
          <a:solidFill>
            <a:schemeClr val="tx2"/>
          </a:solidFill>
          <a:latin typeface="Arial" charset="0"/>
          <a:ea typeface="SimSun" pitchFamily="2" charset="-122"/>
        </a:defRPr>
      </a:lvl7pPr>
      <a:lvl8pPr marL="616106" algn="ctr" defTabSz="457088" rtl="0" fontAlgn="base">
        <a:spcBef>
          <a:spcPct val="0"/>
        </a:spcBef>
        <a:spcAft>
          <a:spcPct val="0"/>
        </a:spcAft>
        <a:defRPr sz="2200">
          <a:solidFill>
            <a:schemeClr val="tx2"/>
          </a:solidFill>
          <a:latin typeface="Arial" charset="0"/>
          <a:ea typeface="SimSun" pitchFamily="2" charset="-122"/>
        </a:defRPr>
      </a:lvl8pPr>
      <a:lvl9pPr marL="821473" algn="ctr" defTabSz="457088" rtl="0" fontAlgn="base">
        <a:spcBef>
          <a:spcPct val="0"/>
        </a:spcBef>
        <a:spcAft>
          <a:spcPct val="0"/>
        </a:spcAft>
        <a:defRPr sz="2200">
          <a:solidFill>
            <a:schemeClr val="tx2"/>
          </a:solidFill>
          <a:latin typeface="Arial" charset="0"/>
          <a:ea typeface="SimSun" pitchFamily="2" charset="-122"/>
        </a:defRPr>
      </a:lvl9pPr>
    </p:titleStyle>
    <p:bodyStyle>
      <a:lvl1pPr marL="171853" indent="-171853" algn="l" defTabSz="457088" rtl="0" eaLnBrk="0" fontAlgn="base" hangingPunct="0">
        <a:spcBef>
          <a:spcPct val="20000"/>
        </a:spcBef>
        <a:spcAft>
          <a:spcPct val="0"/>
        </a:spcAft>
        <a:buChar char="•"/>
        <a:defRPr sz="1600">
          <a:solidFill>
            <a:schemeClr val="tx1"/>
          </a:solidFill>
          <a:latin typeface="+mn-lt"/>
          <a:ea typeface="宋体" pitchFamily="2" charset="-122"/>
          <a:cs typeface="+mn-cs"/>
        </a:defRPr>
      </a:lvl1pPr>
      <a:lvl2pPr marL="371517" indent="-142617" algn="l" defTabSz="457088" rtl="0" eaLnBrk="0" fontAlgn="base" hangingPunct="0">
        <a:spcBef>
          <a:spcPct val="20000"/>
        </a:spcBef>
        <a:spcAft>
          <a:spcPct val="0"/>
        </a:spcAft>
        <a:buChar char="–"/>
        <a:defRPr sz="1500">
          <a:solidFill>
            <a:schemeClr val="tx1"/>
          </a:solidFill>
          <a:latin typeface="+mn-lt"/>
          <a:ea typeface="宋体" pitchFamily="2" charset="-122"/>
        </a:defRPr>
      </a:lvl2pPr>
      <a:lvl3pPr marL="571894" indent="-114806" algn="l" defTabSz="457088" rtl="0" eaLnBrk="0" fontAlgn="base" hangingPunct="0">
        <a:spcBef>
          <a:spcPct val="20000"/>
        </a:spcBef>
        <a:spcAft>
          <a:spcPct val="0"/>
        </a:spcAft>
        <a:buChar char="•"/>
        <a:defRPr sz="1200">
          <a:solidFill>
            <a:schemeClr val="tx1"/>
          </a:solidFill>
          <a:latin typeface="+mn-lt"/>
          <a:ea typeface="宋体" pitchFamily="2" charset="-122"/>
        </a:defRPr>
      </a:lvl3pPr>
      <a:lvl4pPr marL="800793" indent="-114806" algn="l" defTabSz="457088" rtl="0" eaLnBrk="0" fontAlgn="base" hangingPunct="0">
        <a:spcBef>
          <a:spcPct val="20000"/>
        </a:spcBef>
        <a:spcAft>
          <a:spcPct val="0"/>
        </a:spcAft>
        <a:buChar char="–"/>
        <a:defRPr sz="900">
          <a:solidFill>
            <a:schemeClr val="tx1"/>
          </a:solidFill>
          <a:latin typeface="+mn-lt"/>
          <a:ea typeface="宋体" pitchFamily="2" charset="-122"/>
        </a:defRPr>
      </a:lvl4pPr>
      <a:lvl5pPr marL="1028981" indent="-114094" algn="l" defTabSz="457088" rtl="0" eaLnBrk="0" fontAlgn="base" hangingPunct="0">
        <a:spcBef>
          <a:spcPct val="20000"/>
        </a:spcBef>
        <a:spcAft>
          <a:spcPct val="0"/>
        </a:spcAft>
        <a:buChar char="»"/>
        <a:defRPr sz="900">
          <a:solidFill>
            <a:schemeClr val="tx1"/>
          </a:solidFill>
          <a:latin typeface="+mn-lt"/>
          <a:ea typeface="宋体" pitchFamily="2" charset="-122"/>
        </a:defRPr>
      </a:lvl5pPr>
      <a:lvl6pPr marL="1234350" indent="-114094" algn="l" defTabSz="457088" rtl="0" fontAlgn="base">
        <a:spcBef>
          <a:spcPct val="20000"/>
        </a:spcBef>
        <a:spcAft>
          <a:spcPct val="0"/>
        </a:spcAft>
        <a:buChar char="»"/>
        <a:defRPr sz="900">
          <a:solidFill>
            <a:schemeClr val="tx1"/>
          </a:solidFill>
          <a:latin typeface="+mn-lt"/>
          <a:ea typeface="+mn-ea"/>
        </a:defRPr>
      </a:lvl6pPr>
      <a:lvl7pPr marL="1439717" indent="-114094" algn="l" defTabSz="457088" rtl="0" fontAlgn="base">
        <a:spcBef>
          <a:spcPct val="20000"/>
        </a:spcBef>
        <a:spcAft>
          <a:spcPct val="0"/>
        </a:spcAft>
        <a:buChar char="»"/>
        <a:defRPr sz="900">
          <a:solidFill>
            <a:schemeClr val="tx1"/>
          </a:solidFill>
          <a:latin typeface="+mn-lt"/>
          <a:ea typeface="+mn-ea"/>
        </a:defRPr>
      </a:lvl7pPr>
      <a:lvl8pPr marL="1645086" indent="-114094" algn="l" defTabSz="457088" rtl="0" fontAlgn="base">
        <a:spcBef>
          <a:spcPct val="20000"/>
        </a:spcBef>
        <a:spcAft>
          <a:spcPct val="0"/>
        </a:spcAft>
        <a:buChar char="»"/>
        <a:defRPr sz="900">
          <a:solidFill>
            <a:schemeClr val="tx1"/>
          </a:solidFill>
          <a:latin typeface="+mn-lt"/>
          <a:ea typeface="+mn-ea"/>
        </a:defRPr>
      </a:lvl8pPr>
      <a:lvl9pPr marL="1850455" indent="-114094" algn="l" defTabSz="457088" rtl="0" fontAlgn="base">
        <a:spcBef>
          <a:spcPct val="20000"/>
        </a:spcBef>
        <a:spcAft>
          <a:spcPct val="0"/>
        </a:spcAft>
        <a:buChar char="»"/>
        <a:defRPr sz="900">
          <a:solidFill>
            <a:schemeClr val="tx1"/>
          </a:solidFill>
          <a:latin typeface="+mn-lt"/>
          <a:ea typeface="+mn-ea"/>
        </a:defRPr>
      </a:lvl9pPr>
    </p:bodyStyle>
    <p:otherStyle>
      <a:defPPr>
        <a:defRPr lang="zh-CN"/>
      </a:defPPr>
      <a:lvl1pPr marL="0" algn="l" defTabSz="410736" rtl="0" eaLnBrk="1" latinLnBrk="0" hangingPunct="1">
        <a:defRPr sz="900" kern="1200">
          <a:solidFill>
            <a:schemeClr val="tx1"/>
          </a:solidFill>
          <a:latin typeface="+mn-lt"/>
          <a:ea typeface="+mn-ea"/>
          <a:cs typeface="+mn-cs"/>
        </a:defRPr>
      </a:lvl1pPr>
      <a:lvl2pPr marL="205369" algn="l" defTabSz="410736" rtl="0" eaLnBrk="1" latinLnBrk="0" hangingPunct="1">
        <a:defRPr sz="900" kern="1200">
          <a:solidFill>
            <a:schemeClr val="tx1"/>
          </a:solidFill>
          <a:latin typeface="+mn-lt"/>
          <a:ea typeface="+mn-ea"/>
          <a:cs typeface="+mn-cs"/>
        </a:defRPr>
      </a:lvl2pPr>
      <a:lvl3pPr marL="410736" algn="l" defTabSz="410736" rtl="0" eaLnBrk="1" latinLnBrk="0" hangingPunct="1">
        <a:defRPr sz="900" kern="1200">
          <a:solidFill>
            <a:schemeClr val="tx1"/>
          </a:solidFill>
          <a:latin typeface="+mn-lt"/>
          <a:ea typeface="+mn-ea"/>
          <a:cs typeface="+mn-cs"/>
        </a:defRPr>
      </a:lvl3pPr>
      <a:lvl4pPr marL="616106" algn="l" defTabSz="410736" rtl="0" eaLnBrk="1" latinLnBrk="0" hangingPunct="1">
        <a:defRPr sz="900" kern="1200">
          <a:solidFill>
            <a:schemeClr val="tx1"/>
          </a:solidFill>
          <a:latin typeface="+mn-lt"/>
          <a:ea typeface="+mn-ea"/>
          <a:cs typeface="+mn-cs"/>
        </a:defRPr>
      </a:lvl4pPr>
      <a:lvl5pPr marL="821473" algn="l" defTabSz="410736" rtl="0" eaLnBrk="1" latinLnBrk="0" hangingPunct="1">
        <a:defRPr sz="900" kern="1200">
          <a:solidFill>
            <a:schemeClr val="tx1"/>
          </a:solidFill>
          <a:latin typeface="+mn-lt"/>
          <a:ea typeface="+mn-ea"/>
          <a:cs typeface="+mn-cs"/>
        </a:defRPr>
      </a:lvl5pPr>
      <a:lvl6pPr marL="1026843" algn="l" defTabSz="410736" rtl="0" eaLnBrk="1" latinLnBrk="0" hangingPunct="1">
        <a:defRPr sz="900" kern="1200">
          <a:solidFill>
            <a:schemeClr val="tx1"/>
          </a:solidFill>
          <a:latin typeface="+mn-lt"/>
          <a:ea typeface="+mn-ea"/>
          <a:cs typeface="+mn-cs"/>
        </a:defRPr>
      </a:lvl6pPr>
      <a:lvl7pPr marL="1232210" algn="l" defTabSz="410736" rtl="0" eaLnBrk="1" latinLnBrk="0" hangingPunct="1">
        <a:defRPr sz="900" kern="1200">
          <a:solidFill>
            <a:schemeClr val="tx1"/>
          </a:solidFill>
          <a:latin typeface="+mn-lt"/>
          <a:ea typeface="+mn-ea"/>
          <a:cs typeface="+mn-cs"/>
        </a:defRPr>
      </a:lvl7pPr>
      <a:lvl8pPr marL="1437578" algn="l" defTabSz="410736" rtl="0" eaLnBrk="1" latinLnBrk="0" hangingPunct="1">
        <a:defRPr sz="900" kern="1200">
          <a:solidFill>
            <a:schemeClr val="tx1"/>
          </a:solidFill>
          <a:latin typeface="+mn-lt"/>
          <a:ea typeface="+mn-ea"/>
          <a:cs typeface="+mn-cs"/>
        </a:defRPr>
      </a:lvl8pPr>
      <a:lvl9pPr marL="1642947" algn="l" defTabSz="410736"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tsShapeName" descr="EURG6D1C6407537@8D@77G49E4E5BCD@0867;F8:8&gt;R{11013794!!!BIHO@]{110137941@912661110CC860@095@OU,1492/qqu!!!!!!!!!!!!!!!!!!!!!!!!!!!!!!!!!!!!!!!!!!!!!!!!!!!!!!!!!!!!!!!!!!!!!!!!!!!!!!!!!!!!!!!!!!!!!!!!!!!!!!!!!!!!!!!!!!!!!!!!!!!!!!!!!!!!!!!!!!!!!!!!!!!!!!!!!!!!!!!!!!!!!!!!!!!!!!!!!!!!!!!!!!!!!!!!!!!!!!!!!!!!!!!!!!!!!!!!!!!!!!!!!!!!!!!!!!!!!!!!!!!!!!!!!!!!!!!!!!!!!!!!!!!!!!!!!!!!!!!!!!!!!!!!!!!!!!!!!!!!!!!!!!!!!!!!!!!!!!!!!!!!!!!!!!!!!!!!!!!!!!!!!!!!!!!!!!!!!!!!!!!!!!!!!!!!!!!!!!!!!!!!!!!!!!!!!!!!!!!!!!!!!!!!!!!!!!!!!!!!!!!!!!!!!!!!!!!!!!!!!!!!!!!!!!!!!!!!!!!!!!!!!!!!!!!!!!!!!!!!!!!!!!!!!!!!!!!!!!!!!!!!!!!!!!!!!!!!!!!!!!!!!!!!!!!!!!!!!!!!!!!!!!!!!!!!!!!!!!!!!!!!!!!!!!!!!!!!!!!!!!!!!!!!!!!!!!!!!!!!!!!!!!!!!!!!!!!!!!!!!!!!!!!!!!!!!!!!!!!!!!!!!!!!!!!!!!!!!!!!!!!!!!!!!!!!!!!!!!!!!!!!!!!!!!!!!!!!!!!!!!!!!!!!!!!!!!!!!!!!!!!!!!!!!!!!!!!!!!!!!!!!!!!!!!!!!!!!!!!!!!!!!!!!!!!!!!!!!!!!!!!!!!!!!!!!!!!!!!!!!!!!!!!!!!!!!!!!!!!!!!!!!!!!!!!!!!!!!!!!!!!!!!!!!!!!!!!!!!!!!!!!!!!!!!!!!!!!!!!!!!!!!!!!!!!!!!!!!!!!!!!!!!!!!!!!!!!!!!!!!!!!!!!!!!!!!!!!!!!!!!!!!!!!!!!!!!!!!!!!!!!!!!!!!!!!!!!!!!!!!!!!!!!!!!!!!!!!!!!!!!!!!!!!!!!!!!!!!!!!!!!!!!!!!!!!!!!!!!!!!!!!!!!!!!!!!!!!!!!!!!!!!!!!!!!!!!!!!!!!!!!!!!!!!!!!!!!!!!!!!!!!!!!!!!!!!!!!!!!!!!!!!!!!!!!!!!!!!!!!!!!!!!!!!!!!!!!!!!!!!!!!!!!!!!!!!!!!!!!!!!!!!!!!!!!!!!!!!!!!!!!!!!!!!!!!!!!!!!!!!!!!!!!!!!!!!!!!!!!!!!!!!!!!!!!!!!!!!!!!!!!!!!!!!!!!!!!!!!!!!!!!!!!!!!!!!!!!!!!!!!!!!!!!!!!!!!!!!!!!!!!!!!!!!!!!!!!!!!!!!!!!!!!!!!!!!!!!!!!!!!!!!!!!!!!!!!!!!!!!!!!!!!!!!!!!!!!!!!!!!!!!!!!!!!!!!!!!!!!!!!!!!!!!!!!!!!!!!!!!!!!!!!!!!!!!!!!!!!!!!!!!!!!!!!!!!!!!!!!!!!!!!!!!!!!!!!!!!!!!!!!!!!!!!!!!!!!!!!!!!!!!!!!!!!!!!!!!!!!!!!!!!!!!!!!!!!!!!!!!!!!!!!!!!!!!!!!!!!!!!!!!!!!!!!!!!!!!!!!!!!!!!!!!!!!!!!!!!!!!!!!!!!!!!!!!!!!!!!!!!!!!!!!!!!!!!!!!!!!!!!!!!!!!!!!!!!!!!!!!!!!!!!!!!!!!!!!!!!!!!!!!!!!!!!!!!!!!!!!!!!!!!!!!!!!!!!!!!!!!!!!!!!!!!!!!!!!!!!!!!!!!!!!!!!!!!!!!!!!!!!!!!!!!!!!!!!!!!!!!!!!!!!!!!!!!!!!!!!!!!!!!!!!!!!!!!!!!!!!!!!!!!!!!!!!!!!!!!!!!!!!!!!!!!!!!!!!!!!!!!!!!!!!!!!!!!!!!!!!!!!!!!!!!!!!!!!!!!!!!!!!!!!!!!!!!!!!!!!!!!!!!!!!!!!!!!!!!!!!!!!!!!!!!!!!!!!!!!!!!!!!!!!!!!!!!!!!!!!!!!!!!!!!!!!!!!!!!!!!!!!!!!!!!!!!!!!!!!!!!!!!!!!!!!!!!!!!!!!!!!!!!!!!!!!!!!!!!!!!!!!!!!!!!!!!!!!!!!!!!!!!!!!!!!!!!!!!!!!!!!!!!!!!!!!!!!!!!!!!!!!!!!!!!!!!!!!!!!!!!!!!!!!!!!!!!!!!!!!!!!!!!!!!!!!!!!!!!!!!!!!!!!!!!!!!!!!!!!!!!!!!!!!!!!!!!!!!!!!!!!!!!!!!!!!!!!!!!!!!!!!!!!!!!!!!!!!!!!!!!!!!!!!!!!!!!!!!!!!!!!!!!!!!!!!!!!!!!!!!!!!!!!!!!!!!!!!!!!!!!!!!!!!!!!!!1!N" hidden="1"/>
          <p:cNvSpPr>
            <a:spLocks noChangeArrowheads="1"/>
          </p:cNvSpPr>
          <p:nvPr/>
        </p:nvSpPr>
        <p:spPr bwMode="auto">
          <a:xfrm>
            <a:off x="3" y="2"/>
            <a:ext cx="618" cy="79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33 w 21600"/>
              <a:gd name="T13" fmla="*/ 2272 h 21600"/>
              <a:gd name="T14" fmla="*/ 16554 w 21600"/>
              <a:gd name="T15" fmla="*/ 1368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accent1"/>
          </a:solidFill>
          <a:ln w="9525">
            <a:solidFill>
              <a:schemeClr val="tx1"/>
            </a:solidFill>
            <a:miter lim="800000"/>
            <a:headEnd/>
            <a:tailEnd/>
          </a:ln>
        </p:spPr>
        <p:txBody>
          <a:bodyPr wrap="none" lIns="41074" tIns="20536" rIns="41074" bIns="20536" anchor="ctr"/>
          <a:lstStyle/>
          <a:p>
            <a:endParaRPr lang="zh-CN" altLang="en-US"/>
          </a:p>
        </p:txBody>
      </p:sp>
      <p:sp>
        <p:nvSpPr>
          <p:cNvPr id="72" name="矩形 71"/>
          <p:cNvSpPr/>
          <p:nvPr/>
        </p:nvSpPr>
        <p:spPr>
          <a:xfrm>
            <a:off x="743182" y="4651248"/>
            <a:ext cx="2096856" cy="266827"/>
          </a:xfrm>
          <a:prstGeom prst="rect">
            <a:avLst/>
          </a:prstGeom>
        </p:spPr>
        <p:txBody>
          <a:bodyPr wrap="square" lIns="50887" tIns="25443" rIns="50887" bIns="25443">
            <a:spAutoFit/>
          </a:bodyPr>
          <a:lstStyle/>
          <a:p>
            <a:r>
              <a:rPr lang="en-US" altLang="zh-CN" sz="700" dirty="0">
                <a:latin typeface="+mn-lt"/>
              </a:rPr>
              <a:t>Copyright © </a:t>
            </a:r>
            <a:r>
              <a:rPr lang="en-US" altLang="zh-CN" sz="600" dirty="0"/>
              <a:t>DONGGUAN LUXSHARE</a:t>
            </a:r>
            <a:r>
              <a:rPr lang="en-US" altLang="zh-CN" sz="700" dirty="0">
                <a:latin typeface="+mn-lt"/>
              </a:rPr>
              <a:t> Technologies Co., Ltd. 2021. All rights reserved.</a:t>
            </a:r>
          </a:p>
        </p:txBody>
      </p:sp>
      <p:sp>
        <p:nvSpPr>
          <p:cNvPr id="42" name="Rectangle 2"/>
          <p:cNvSpPr>
            <a:spLocks noChangeArrowheads="1"/>
          </p:cNvSpPr>
          <p:nvPr/>
        </p:nvSpPr>
        <p:spPr bwMode="auto">
          <a:xfrm>
            <a:off x="104775" y="781050"/>
            <a:ext cx="2742405" cy="301710"/>
          </a:xfrm>
          <a:prstGeom prst="rect">
            <a:avLst/>
          </a:prstGeom>
          <a:noFill/>
          <a:ln w="9525">
            <a:noFill/>
            <a:miter lim="800000"/>
            <a:headEnd/>
            <a:tailEnd/>
          </a:ln>
          <a:effectLst/>
        </p:spPr>
        <p:txBody>
          <a:bodyPr vert="horz" wrap="square" lIns="85432" tIns="42716" rIns="85432" bIns="42716" numCol="1" anchor="ctr" anchorCtr="0" compatLnSpc="1">
            <a:prstTxWarp prst="textNoShape">
              <a:avLst/>
            </a:prstTxWarp>
            <a:spAutoFit/>
          </a:bodyPr>
          <a:lstStyle/>
          <a:p>
            <a:pPr marL="0" lvl="4" defTabSz="854324">
              <a:buSzPct val="100000"/>
            </a:pPr>
            <a:r>
              <a:rPr lang="en-US" altLang="zh-CN" sz="1400" b="1" dirty="0">
                <a:latin typeface="+mj-lt"/>
                <a:ea typeface="+mj-ea"/>
                <a:cs typeface="宋体" pitchFamily="2" charset="-122"/>
              </a:rPr>
              <a:t>APAALX001 </a:t>
            </a:r>
            <a:r>
              <a:rPr lang="en-US" altLang="zh-CN" sz="1400" b="1" dirty="0">
                <a:latin typeface="+mj-lt"/>
              </a:rPr>
              <a:t>usage instruction</a:t>
            </a:r>
            <a:endParaRPr lang="zh-CN" altLang="en-US" sz="1400" b="1" dirty="0">
              <a:latin typeface="+mj-lt"/>
              <a:ea typeface="黑体" pitchFamily="49" charset="-122"/>
              <a:cs typeface="宋体" pitchFamily="2" charset="-122"/>
            </a:endParaRPr>
          </a:p>
        </p:txBody>
      </p:sp>
      <p:sp>
        <p:nvSpPr>
          <p:cNvPr id="43" name="Rectangle 2"/>
          <p:cNvSpPr>
            <a:spLocks noChangeArrowheads="1"/>
          </p:cNvSpPr>
          <p:nvPr/>
        </p:nvSpPr>
        <p:spPr bwMode="auto">
          <a:xfrm>
            <a:off x="2063114" y="1314450"/>
            <a:ext cx="761206" cy="224766"/>
          </a:xfrm>
          <a:prstGeom prst="rect">
            <a:avLst/>
          </a:prstGeom>
          <a:noFill/>
          <a:ln w="9525">
            <a:noFill/>
            <a:miter lim="800000"/>
            <a:headEnd/>
            <a:tailEnd/>
          </a:ln>
          <a:effectLst/>
        </p:spPr>
        <p:txBody>
          <a:bodyPr vert="horz" wrap="square" lIns="85432" tIns="42716" rIns="85432" bIns="42716" numCol="1" anchor="ctr" anchorCtr="0" compatLnSpc="1">
            <a:prstTxWarp prst="textNoShape">
              <a:avLst/>
            </a:prstTxWarp>
            <a:spAutoFit/>
          </a:bodyPr>
          <a:lstStyle/>
          <a:p>
            <a:pPr marL="0" lvl="4" defTabSz="854324">
              <a:buSzPct val="100000"/>
            </a:pPr>
            <a:r>
              <a:rPr lang="en-US" altLang="zh-CN" sz="900" b="1" dirty="0">
                <a:latin typeface="Arial" pitchFamily="34" charset="0"/>
                <a:cs typeface="宋体" pitchFamily="2" charset="-122"/>
              </a:rPr>
              <a:t>Issue: 01</a:t>
            </a:r>
            <a:endParaRPr lang="zh-CN" altLang="en-US" sz="900" b="1" dirty="0">
              <a:latin typeface="Arial" pitchFamily="34" charset="0"/>
              <a:cs typeface="宋体" pitchFamily="2" charset="-122"/>
            </a:endParaRPr>
          </a:p>
        </p:txBody>
      </p:sp>
      <p:sp>
        <p:nvSpPr>
          <p:cNvPr id="2" name="Rectangle 2"/>
          <p:cNvSpPr>
            <a:spLocks noChangeArrowheads="1"/>
          </p:cNvSpPr>
          <p:nvPr/>
        </p:nvSpPr>
        <p:spPr bwMode="auto">
          <a:xfrm>
            <a:off x="1438841" y="3927475"/>
            <a:ext cx="29527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 name="对象 2"/>
          <p:cNvGraphicFramePr>
            <a:graphicFrameLocks noChangeAspect="1"/>
          </p:cNvGraphicFramePr>
          <p:nvPr>
            <p:extLst>
              <p:ext uri="{D42A27DB-BD31-4B8C-83A1-F6EECF244321}">
                <p14:modId xmlns:p14="http://schemas.microsoft.com/office/powerpoint/2010/main" val="145298469"/>
              </p:ext>
            </p:extLst>
          </p:nvPr>
        </p:nvGraphicFramePr>
        <p:xfrm>
          <a:off x="1438841" y="3927475"/>
          <a:ext cx="1371600" cy="323850"/>
        </p:xfrm>
        <a:graphic>
          <a:graphicData uri="http://schemas.openxmlformats.org/presentationml/2006/ole">
            <mc:AlternateContent xmlns:mc="http://schemas.openxmlformats.org/markup-compatibility/2006">
              <mc:Choice xmlns:v="urn:schemas-microsoft-com:vml" Requires="v">
                <p:oleObj spid="_x0000_s1061" name="BMP 图像" r:id="rId3" imgW="10507542" imgH="2495238" progId="Paint.Picture">
                  <p:embed/>
                </p:oleObj>
              </mc:Choice>
              <mc:Fallback>
                <p:oleObj name="BMP 图像" r:id="rId3" imgW="10507542" imgH="2495238"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8841" y="3927475"/>
                        <a:ext cx="1371600" cy="32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tsShapeName" descr="EURG6D1C6407537@8D@77G49E4E5BCD@0867;F8:8&gt;R{11013794!!!BIHO@]{110137941@912661110CC860@095@OU,1492/qqu!!!!!!!!!!!!!!!!!!!!!!!!!!!!!!!!!!!!!!!!!!!!!!!!!!!!!!!!!!!!!!!!!!!!!!!!!!!!!!!!!!!!!!!!!!!!!!!!!!!!!!!!!!!!!!!!!!!!!!!!!!!!!!!!!!!!!!!!!!!!!!!!!!!!!!!!!!!!!!!!!!!!!!!!!!!!!!!!!!!!!!!!!!!!!!!!!!!!!!!!!!!!!!!!!!!!!!!!!!!!!!!!!!!!!!!!!!!!!!!!!!!!!!!!!!!!!!!!!!!!!!!!!!!!!!!!!!!!!!!!!!!!!!!!!!!!!!!!!!!!!!!!!!!!!!!!!!!!!!!!!!!!!!!!!!!!!!!!!!!!!!!!!!!!!!!!!!!!!!!!!!!!!!!!!!!!!!!!!!!!!!!!!!!!!!!!!!!!!!!!!!!!!!!!!!!!!!!!!!!!!!!!!!!!!!!!!!!!!!!!!!!!!!!!!!!!!!!!!!!!!!!!!!!!!!!!!!!!!!!!!!!!!!!!!!!!!!!!!!!!!!!!!!!!!!!!!!!!!!!!!!!!!!!!!!!!!!!!!!!!!!!!!!!!!!!!!!!!!!!!!!!!!!!!!!!!!!!!!!!!!!!!!!!!!!!!!!!!!!!!!!!!!!!!!!!!!!!!!!!!!!!!!!!!!!!!!!!!!!!!!!!!!!!!!!!!!!!!!!!!!!!!!!!!!!!!!!!!!!!!!!!!!!!!!!!!!!!!!!!!!!!!!!!!!!!!!!!!!!!!!!!!!!!!!!!!!!!!!!!!!!!!!!!!!!!!!!!!!!!!!!!!!!!!!!!!!!!!!!!!!!!!!!!!!!!!!!!!!!!!!!!!!!!!!!!!!!!!!!!!!!!!!!!!!!!!!!!!!!!!!!!!!!!!!!!!!!!!!!!!!!!!!!!!!!!!!!!!!!!!!!!!!!!!!!!!!!!!!!!!!!!!!!!!!!!!!!!!!!!!!!!!!!!!!!!!!!!!!!!!!!!!!!!!!!!!!!!!!!!!!!!!!!!!!!!!!!!!!!!!!!!!!!!!!!!!!!!!!!!!!!!!!!!!!!!!!!!!!!!!!!!!!!!!!!!!!!!!!!!!!!!!!!!!!!!!!!!!!!!!!!!!!!!!!!!!!!!!!!!!!!!!!!!!!!!!!!!!!!!!!!!!!!!!!!!!!!!!!!!!!!!!!!!!!!!!!!!!!!!!!!!!!!!!!!!!!!!!!!!!!!!!!!!!!!!!!!!!!!!!!!!!!!!!!!!!!!!!!!!!!!!!!!!!!!!!!!!!!!!!!!!!!!!!!!!!!!!!!!!!!!!!!!!!!!!!!!!!!!!!!!!!!!!!!!!!!!!!!!!!!!!!!!!!!!!!!!!!!!!!!!!!!!!!!!!!!!!!!!!!!!!!!!!!!!!!!!!!!!!!!!!!!!!!!!!!!!!!!!!!!!!!!!!!!!!!!!!!!!!!!!!!!!!!!!!!!!!!!!!!!!!!!!!!!!!!!!!!!!!!!!!!!!!!!!!!!!!!!!!!!!!!!!!!!!!!!!!!!!!!!!!!!!!!!!!!!!!!!!!!!!!!!!!!!!!!!!!!!!!!!!!!!!!!!!!!!!!!!!!!!!!!!!!!!!!!!!!!!!!!!!!!!!!!!!!!!!!!!!!!!!!!!!!!!!!!!!!!!!!!!!!!!!!!!!!!!!!!!!!!!!!!!!!!!!!!!!!!!!!!!!!!!!!!!!!!!!!!!!!!!!!!!!!!!!!!!!!!!!!!!!!!!!!!!!!!!!!!!!!!!!!!!!!!!!!!!!!!!!!!!!!!!!!!!!!!!!!!!!!!!!!!!!!!!!!!!!!!!!!!!!!!!!!!!!!!!!!!!!!!!!!!!!!!!!!!!!!!!!!!!!!!!!!!!!!!!!!!!!!!!!!!!!!!!!!!!!!!!!!!!!!!!!!!!!!!!!!!!!!!!!!!!!!!!!!!!!!!!!!!!!!!!!!!!!!!!!!!!!!!!!!!!!!!!!!!!!!!!!!!!!!!!!!!!!!!!!!!!!!!!!!!!!!!!!!!!!!!!!!!!!!!!!!!!!!!!!!!!!!!!!!!!!!!!!!!!!!!!!!!!!!!!!!!!!!!!!!!!!!!!!!!!!!!!!!!!!!!!!!!!!!!!!!!!!!!!!!!!!!!!!!!!!!!!!!!!!!!!!!!!!!!!!!!!!!!!!!!!!!!!!!!!!!!!!!!!!!!!!!!!!!!!!!!!!!!!!!!!!!!!!!!!!!!!!!!!!!!!!!!!!!!!!!!!!!!!!!!!!!!!!!!!!!!!!!!!!!!!!!!!!!!!!!!!!!!!!!!!!!!!!!!!!!!!!!!!!!!!!!!!!!!!!!!!!!!!!!!!!!!!!!!!!!!!!!!!!!!!!!!!!!!!!!!!!!!!!!!!!!!!!!!!!!!!!!!!!!!!!!!!!!!!!!!!!!!!!!!!!!!!!!!!!!!!!!!!!!!!!!!!!!!!!!!!!!1!N" hidden="1"/>
          <p:cNvSpPr>
            <a:spLocks noChangeArrowheads="1"/>
          </p:cNvSpPr>
          <p:nvPr/>
        </p:nvSpPr>
        <p:spPr bwMode="auto">
          <a:xfrm>
            <a:off x="3" y="2"/>
            <a:ext cx="618" cy="79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33 w 21600"/>
              <a:gd name="T13" fmla="*/ 2272 h 21600"/>
              <a:gd name="T14" fmla="*/ 16554 w 21600"/>
              <a:gd name="T15" fmla="*/ 1368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accent1"/>
          </a:solidFill>
          <a:ln w="9525">
            <a:solidFill>
              <a:schemeClr val="tx1"/>
            </a:solidFill>
            <a:miter lim="800000"/>
            <a:headEnd/>
            <a:tailEnd/>
          </a:ln>
        </p:spPr>
        <p:txBody>
          <a:bodyPr wrap="none" lIns="41074" tIns="20536" rIns="41074" bIns="20536" anchor="ctr"/>
          <a:lstStyle/>
          <a:p>
            <a:endParaRPr lang="zh-CN" altLang="en-US"/>
          </a:p>
        </p:txBody>
      </p:sp>
      <p:grpSp>
        <p:nvGrpSpPr>
          <p:cNvPr id="6" name="组合 5"/>
          <p:cNvGrpSpPr>
            <a:grpSpLocks noChangeAspect="1"/>
          </p:cNvGrpSpPr>
          <p:nvPr/>
        </p:nvGrpSpPr>
        <p:grpSpPr>
          <a:xfrm>
            <a:off x="28575" y="422275"/>
            <a:ext cx="2832099" cy="2385585"/>
            <a:chOff x="-111875" y="2990850"/>
            <a:chExt cx="2919689" cy="2459366"/>
          </a:xfrm>
        </p:grpSpPr>
        <p:pic>
          <p:nvPicPr>
            <p:cNvPr id="7" name="图片 31" descr="PAA结构1.jpg"/>
            <p:cNvPicPr>
              <a:picLocks noChangeAspect="1" noChangeArrowheads="1"/>
            </p:cNvPicPr>
            <p:nvPr/>
          </p:nvPicPr>
          <p:blipFill>
            <a:blip r:embed="rId2" cstate="print"/>
            <a:stretch>
              <a:fillRect/>
            </a:stretch>
          </p:blipFill>
          <p:spPr bwMode="auto">
            <a:xfrm rot="20795678">
              <a:off x="-111875" y="3219359"/>
              <a:ext cx="2285715" cy="2230857"/>
            </a:xfrm>
            <a:prstGeom prst="rect">
              <a:avLst/>
            </a:prstGeom>
            <a:noFill/>
          </p:spPr>
        </p:pic>
        <p:sp>
          <p:nvSpPr>
            <p:cNvPr id="8" name="矩形 7"/>
            <p:cNvSpPr/>
            <p:nvPr/>
          </p:nvSpPr>
          <p:spPr>
            <a:xfrm>
              <a:off x="2115538" y="2990850"/>
              <a:ext cx="678638" cy="149647"/>
            </a:xfrm>
            <a:prstGeom prst="rect">
              <a:avLst/>
            </a:prstGeom>
          </p:spPr>
          <p:txBody>
            <a:bodyPr wrap="none" lIns="36000" tIns="36000" rIns="36000" bIns="36000">
              <a:spAutoFit/>
            </a:bodyPr>
            <a:lstStyle/>
            <a:p>
              <a:pPr>
                <a:spcBef>
                  <a:spcPts val="0"/>
                </a:spcBef>
                <a:spcAft>
                  <a:spcPts val="0"/>
                </a:spcAft>
              </a:pPr>
              <a:r>
                <a:rPr lang="en-US" altLang="zh-CN" sz="500" dirty="0"/>
                <a:t>AISG connection port</a:t>
              </a:r>
              <a:endParaRPr lang="zh-CN" altLang="zh-CN" sz="500" kern="100" dirty="0">
                <a:latin typeface="Times New Roman"/>
                <a:ea typeface="宋体"/>
                <a:cs typeface="Arial"/>
              </a:endParaRPr>
            </a:p>
          </p:txBody>
        </p:sp>
        <p:sp>
          <p:nvSpPr>
            <p:cNvPr id="9" name="矩形 8"/>
            <p:cNvSpPr/>
            <p:nvPr/>
          </p:nvSpPr>
          <p:spPr>
            <a:xfrm>
              <a:off x="2175669" y="3295650"/>
              <a:ext cx="362847" cy="149647"/>
            </a:xfrm>
            <a:prstGeom prst="rect">
              <a:avLst/>
            </a:prstGeom>
          </p:spPr>
          <p:txBody>
            <a:bodyPr wrap="none" lIns="36000" tIns="36000" rIns="36000" bIns="36000">
              <a:spAutoFit/>
            </a:bodyPr>
            <a:lstStyle/>
            <a:p>
              <a:r>
                <a:rPr lang="en-US" altLang="zh-CN" sz="500" dirty="0"/>
                <a:t>Strap hole</a:t>
              </a:r>
              <a:endParaRPr lang="zh-CN" altLang="en-US" sz="500" dirty="0"/>
            </a:p>
          </p:txBody>
        </p:sp>
        <p:cxnSp>
          <p:nvCxnSpPr>
            <p:cNvPr id="10" name="直接连接符 9"/>
            <p:cNvCxnSpPr/>
            <p:nvPr/>
          </p:nvCxnSpPr>
          <p:spPr bwMode="auto">
            <a:xfrm>
              <a:off x="1978820" y="3371850"/>
              <a:ext cx="148454"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sp>
          <p:nvSpPr>
            <p:cNvPr id="11" name="矩形 10"/>
            <p:cNvSpPr/>
            <p:nvPr/>
          </p:nvSpPr>
          <p:spPr>
            <a:xfrm>
              <a:off x="2112264" y="3127375"/>
              <a:ext cx="667418" cy="149647"/>
            </a:xfrm>
            <a:prstGeom prst="rect">
              <a:avLst/>
            </a:prstGeom>
          </p:spPr>
          <p:txBody>
            <a:bodyPr wrap="none" lIns="36000" tIns="36000" rIns="36000" bIns="36000">
              <a:spAutoFit/>
            </a:bodyPr>
            <a:lstStyle/>
            <a:p>
              <a:r>
                <a:rPr lang="en-US" altLang="zh-CN" sz="500" dirty="0"/>
                <a:t>OOK connection port</a:t>
              </a:r>
              <a:endParaRPr lang="zh-CN" altLang="en-US" sz="500" dirty="0"/>
            </a:p>
          </p:txBody>
        </p:sp>
        <p:sp>
          <p:nvSpPr>
            <p:cNvPr id="12" name="矩形 11"/>
            <p:cNvSpPr/>
            <p:nvPr/>
          </p:nvSpPr>
          <p:spPr>
            <a:xfrm>
              <a:off x="2386" y="3209925"/>
              <a:ext cx="713904" cy="149647"/>
            </a:xfrm>
            <a:prstGeom prst="rect">
              <a:avLst/>
            </a:prstGeom>
          </p:spPr>
          <p:txBody>
            <a:bodyPr wrap="none" lIns="36000" tIns="36000" rIns="36000" bIns="36000" anchor="ctr" anchorCtr="0">
              <a:spAutoFit/>
            </a:bodyPr>
            <a:lstStyle/>
            <a:p>
              <a:r>
                <a:rPr lang="en-US" altLang="zh-CN" sz="500" dirty="0"/>
                <a:t>Power supply indicator</a:t>
              </a:r>
              <a:endParaRPr lang="zh-CN" altLang="en-US" sz="500" dirty="0"/>
            </a:p>
          </p:txBody>
        </p:sp>
        <p:grpSp>
          <p:nvGrpSpPr>
            <p:cNvPr id="13" name="组合 42"/>
            <p:cNvGrpSpPr/>
            <p:nvPr/>
          </p:nvGrpSpPr>
          <p:grpSpPr>
            <a:xfrm rot="10800000">
              <a:off x="731122" y="3514734"/>
              <a:ext cx="353936" cy="152400"/>
              <a:chOff x="880269" y="1085850"/>
              <a:chExt cx="409018" cy="304800"/>
            </a:xfrm>
          </p:grpSpPr>
          <p:cxnSp>
            <p:nvCxnSpPr>
              <p:cNvPr id="40" name="直接连接符 39"/>
              <p:cNvCxnSpPr/>
              <p:nvPr/>
            </p:nvCxnSpPr>
            <p:spPr bwMode="auto">
              <a:xfrm>
                <a:off x="880269" y="1085850"/>
                <a:ext cx="76200" cy="304800"/>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41" name="直接连接符 40"/>
              <p:cNvCxnSpPr/>
              <p:nvPr/>
            </p:nvCxnSpPr>
            <p:spPr bwMode="auto">
              <a:xfrm>
                <a:off x="956466" y="1390650"/>
                <a:ext cx="332821"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grpSp>
        <p:sp>
          <p:nvSpPr>
            <p:cNvPr id="14" name="矩形 13"/>
            <p:cNvSpPr/>
            <p:nvPr/>
          </p:nvSpPr>
          <p:spPr>
            <a:xfrm>
              <a:off x="-51697" y="3327400"/>
              <a:ext cx="773216" cy="149647"/>
            </a:xfrm>
            <a:prstGeom prst="rect">
              <a:avLst/>
            </a:prstGeom>
          </p:spPr>
          <p:txBody>
            <a:bodyPr wrap="none" lIns="36000" tIns="36000" rIns="36000" bIns="36000" anchor="ctr" anchorCtr="0">
              <a:spAutoFit/>
            </a:bodyPr>
            <a:lstStyle/>
            <a:p>
              <a:r>
                <a:rPr lang="en-US" altLang="zh-CN" sz="500" dirty="0"/>
                <a:t>Communication indicator</a:t>
              </a:r>
              <a:endParaRPr lang="zh-CN" altLang="en-US" sz="500" dirty="0"/>
            </a:p>
          </p:txBody>
        </p:sp>
        <p:sp>
          <p:nvSpPr>
            <p:cNvPr id="15" name="矩形 14"/>
            <p:cNvSpPr/>
            <p:nvPr/>
          </p:nvSpPr>
          <p:spPr>
            <a:xfrm>
              <a:off x="202408" y="3443287"/>
              <a:ext cx="497499" cy="149647"/>
            </a:xfrm>
            <a:prstGeom prst="rect">
              <a:avLst/>
            </a:prstGeom>
          </p:spPr>
          <p:txBody>
            <a:bodyPr wrap="none" lIns="36000" tIns="36000" rIns="36000" bIns="36000" anchor="ctr" anchorCtr="0">
              <a:spAutoFit/>
            </a:bodyPr>
            <a:lstStyle/>
            <a:p>
              <a:r>
                <a:rPr lang="en-US" altLang="zh-CN" sz="500" dirty="0"/>
                <a:t>Alarm indicator</a:t>
              </a:r>
              <a:endParaRPr lang="zh-CN" altLang="en-US" sz="500" dirty="0"/>
            </a:p>
          </p:txBody>
        </p:sp>
        <p:sp>
          <p:nvSpPr>
            <p:cNvPr id="16" name="矩形 15"/>
            <p:cNvSpPr/>
            <p:nvPr/>
          </p:nvSpPr>
          <p:spPr>
            <a:xfrm>
              <a:off x="2140081" y="3981450"/>
              <a:ext cx="447806" cy="149647"/>
            </a:xfrm>
            <a:prstGeom prst="rect">
              <a:avLst/>
            </a:prstGeom>
          </p:spPr>
          <p:txBody>
            <a:bodyPr wrap="none" lIns="36000" tIns="36000" rIns="36000" bIns="36000">
              <a:spAutoFit/>
            </a:bodyPr>
            <a:lstStyle/>
            <a:p>
              <a:r>
                <a:rPr lang="en-US" altLang="zh-CN" sz="500" dirty="0"/>
                <a:t>Power button</a:t>
              </a:r>
              <a:endParaRPr lang="zh-CN" altLang="en-US" sz="500" dirty="0"/>
            </a:p>
          </p:txBody>
        </p:sp>
        <p:sp>
          <p:nvSpPr>
            <p:cNvPr id="17" name="矩形 16"/>
            <p:cNvSpPr/>
            <p:nvPr/>
          </p:nvSpPr>
          <p:spPr>
            <a:xfrm>
              <a:off x="2126566" y="4224781"/>
              <a:ext cx="467042" cy="149647"/>
            </a:xfrm>
            <a:prstGeom prst="rect">
              <a:avLst/>
            </a:prstGeom>
          </p:spPr>
          <p:txBody>
            <a:bodyPr wrap="none" lIns="36000" tIns="36000" rIns="36000" bIns="36000">
              <a:spAutoFit/>
            </a:bodyPr>
            <a:lstStyle/>
            <a:p>
              <a:r>
                <a:rPr lang="en-US" altLang="zh-CN" sz="500" dirty="0"/>
                <a:t>Mini USB port</a:t>
              </a:r>
              <a:endParaRPr lang="zh-CN" altLang="en-US" sz="500" dirty="0"/>
            </a:p>
          </p:txBody>
        </p:sp>
        <p:sp>
          <p:nvSpPr>
            <p:cNvPr id="18" name="矩形 17"/>
            <p:cNvSpPr/>
            <p:nvPr/>
          </p:nvSpPr>
          <p:spPr>
            <a:xfrm>
              <a:off x="2133984" y="4444145"/>
              <a:ext cx="673830" cy="149647"/>
            </a:xfrm>
            <a:prstGeom prst="rect">
              <a:avLst/>
            </a:prstGeom>
          </p:spPr>
          <p:txBody>
            <a:bodyPr wrap="none" lIns="36000" tIns="36000" rIns="36000" bIns="36000">
              <a:spAutoFit/>
            </a:bodyPr>
            <a:lstStyle/>
            <a:p>
              <a:r>
                <a:rPr lang="en-US" altLang="zh-CN" sz="500" dirty="0"/>
                <a:t>12 V DC adapter port</a:t>
              </a:r>
              <a:endParaRPr lang="zh-CN" altLang="en-US" sz="500" dirty="0"/>
            </a:p>
          </p:txBody>
        </p:sp>
        <p:grpSp>
          <p:nvGrpSpPr>
            <p:cNvPr id="19" name="组合 71"/>
            <p:cNvGrpSpPr>
              <a:grpSpLocks noChangeAspect="1"/>
            </p:cNvGrpSpPr>
            <p:nvPr/>
          </p:nvGrpSpPr>
          <p:grpSpPr>
            <a:xfrm rot="10800000">
              <a:off x="734135" y="3290610"/>
              <a:ext cx="608398" cy="407708"/>
              <a:chOff x="880269" y="1085850"/>
              <a:chExt cx="262810" cy="304800"/>
            </a:xfrm>
          </p:grpSpPr>
          <p:cxnSp>
            <p:nvCxnSpPr>
              <p:cNvPr id="38" name="直接连接符 37"/>
              <p:cNvCxnSpPr/>
              <p:nvPr/>
            </p:nvCxnSpPr>
            <p:spPr bwMode="auto">
              <a:xfrm>
                <a:off x="880269" y="1085850"/>
                <a:ext cx="76200" cy="304800"/>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39" name="直接连接符 38"/>
              <p:cNvCxnSpPr/>
              <p:nvPr/>
            </p:nvCxnSpPr>
            <p:spPr bwMode="auto">
              <a:xfrm>
                <a:off x="956468" y="1390650"/>
                <a:ext cx="186611"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grpSp>
        <p:grpSp>
          <p:nvGrpSpPr>
            <p:cNvPr id="20" name="组合 74"/>
            <p:cNvGrpSpPr>
              <a:grpSpLocks noChangeAspect="1"/>
            </p:cNvGrpSpPr>
            <p:nvPr/>
          </p:nvGrpSpPr>
          <p:grpSpPr>
            <a:xfrm rot="10800000">
              <a:off x="733806" y="3400425"/>
              <a:ext cx="483965" cy="286512"/>
              <a:chOff x="880269" y="1085850"/>
              <a:chExt cx="297493" cy="304800"/>
            </a:xfrm>
          </p:grpSpPr>
          <p:cxnSp>
            <p:nvCxnSpPr>
              <p:cNvPr id="36" name="直接连接符 35"/>
              <p:cNvCxnSpPr/>
              <p:nvPr/>
            </p:nvCxnSpPr>
            <p:spPr bwMode="auto">
              <a:xfrm>
                <a:off x="880269" y="1085850"/>
                <a:ext cx="76200" cy="304800"/>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37" name="直接连接符 36"/>
              <p:cNvCxnSpPr/>
              <p:nvPr/>
            </p:nvCxnSpPr>
            <p:spPr bwMode="auto">
              <a:xfrm>
                <a:off x="956470" y="1390650"/>
                <a:ext cx="221292"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grpSp>
        <p:grpSp>
          <p:nvGrpSpPr>
            <p:cNvPr id="21" name="组合 77"/>
            <p:cNvGrpSpPr/>
            <p:nvPr/>
          </p:nvGrpSpPr>
          <p:grpSpPr>
            <a:xfrm>
              <a:off x="1718469" y="3905250"/>
              <a:ext cx="399958" cy="152400"/>
              <a:chOff x="880269" y="1085850"/>
              <a:chExt cx="462203" cy="304800"/>
            </a:xfrm>
          </p:grpSpPr>
          <p:cxnSp>
            <p:nvCxnSpPr>
              <p:cNvPr id="34" name="直接连接符 33"/>
              <p:cNvCxnSpPr/>
              <p:nvPr/>
            </p:nvCxnSpPr>
            <p:spPr bwMode="auto">
              <a:xfrm>
                <a:off x="880269" y="1085850"/>
                <a:ext cx="76200" cy="304800"/>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35" name="直接连接符 34"/>
              <p:cNvCxnSpPr/>
              <p:nvPr/>
            </p:nvCxnSpPr>
            <p:spPr bwMode="auto">
              <a:xfrm>
                <a:off x="956469" y="1390650"/>
                <a:ext cx="386003"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grpSp>
        <p:grpSp>
          <p:nvGrpSpPr>
            <p:cNvPr id="22" name="组合 80"/>
            <p:cNvGrpSpPr/>
            <p:nvPr/>
          </p:nvGrpSpPr>
          <p:grpSpPr>
            <a:xfrm>
              <a:off x="1521619" y="4146550"/>
              <a:ext cx="585526" cy="152400"/>
              <a:chOff x="880269" y="1085850"/>
              <a:chExt cx="676652" cy="304800"/>
            </a:xfrm>
          </p:grpSpPr>
          <p:cxnSp>
            <p:nvCxnSpPr>
              <p:cNvPr id="32" name="直接连接符 31"/>
              <p:cNvCxnSpPr/>
              <p:nvPr/>
            </p:nvCxnSpPr>
            <p:spPr bwMode="auto">
              <a:xfrm>
                <a:off x="880269" y="1085850"/>
                <a:ext cx="76200" cy="304800"/>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33" name="直接连接符 32"/>
              <p:cNvCxnSpPr/>
              <p:nvPr/>
            </p:nvCxnSpPr>
            <p:spPr bwMode="auto">
              <a:xfrm>
                <a:off x="956470" y="1390650"/>
                <a:ext cx="600451"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grpSp>
        <p:grpSp>
          <p:nvGrpSpPr>
            <p:cNvPr id="23" name="组合 83"/>
            <p:cNvGrpSpPr/>
            <p:nvPr/>
          </p:nvGrpSpPr>
          <p:grpSpPr>
            <a:xfrm>
              <a:off x="1489869" y="4362450"/>
              <a:ext cx="622639" cy="152400"/>
              <a:chOff x="880269" y="1085850"/>
              <a:chExt cx="719542" cy="304800"/>
            </a:xfrm>
          </p:grpSpPr>
          <p:cxnSp>
            <p:nvCxnSpPr>
              <p:cNvPr id="30" name="直接连接符 29"/>
              <p:cNvCxnSpPr/>
              <p:nvPr/>
            </p:nvCxnSpPr>
            <p:spPr bwMode="auto">
              <a:xfrm>
                <a:off x="880269" y="1085850"/>
                <a:ext cx="76200" cy="304800"/>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31" name="直接连接符 30"/>
              <p:cNvCxnSpPr/>
              <p:nvPr/>
            </p:nvCxnSpPr>
            <p:spPr bwMode="auto">
              <a:xfrm>
                <a:off x="956470" y="1390650"/>
                <a:ext cx="643341"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grpSp>
        <p:grpSp>
          <p:nvGrpSpPr>
            <p:cNvPr id="24" name="组合 86"/>
            <p:cNvGrpSpPr/>
            <p:nvPr/>
          </p:nvGrpSpPr>
          <p:grpSpPr>
            <a:xfrm flipV="1">
              <a:off x="1734348" y="3200400"/>
              <a:ext cx="362842" cy="152400"/>
              <a:chOff x="880269" y="1085850"/>
              <a:chExt cx="419309" cy="304800"/>
            </a:xfrm>
          </p:grpSpPr>
          <p:cxnSp>
            <p:nvCxnSpPr>
              <p:cNvPr id="28" name="直接连接符 27"/>
              <p:cNvCxnSpPr/>
              <p:nvPr/>
            </p:nvCxnSpPr>
            <p:spPr bwMode="auto">
              <a:xfrm>
                <a:off x="880269" y="1085850"/>
                <a:ext cx="76200" cy="304800"/>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29" name="直接连接符 28"/>
              <p:cNvCxnSpPr/>
              <p:nvPr/>
            </p:nvCxnSpPr>
            <p:spPr bwMode="auto">
              <a:xfrm>
                <a:off x="956465" y="1390650"/>
                <a:ext cx="343113"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grpSp>
        <p:grpSp>
          <p:nvGrpSpPr>
            <p:cNvPr id="25" name="组合 92"/>
            <p:cNvGrpSpPr/>
            <p:nvPr/>
          </p:nvGrpSpPr>
          <p:grpSpPr>
            <a:xfrm flipV="1">
              <a:off x="1489869" y="3067050"/>
              <a:ext cx="622641" cy="152400"/>
              <a:chOff x="880269" y="1085850"/>
              <a:chExt cx="719545" cy="304800"/>
            </a:xfrm>
          </p:grpSpPr>
          <p:cxnSp>
            <p:nvCxnSpPr>
              <p:cNvPr id="26" name="直接连接符 25"/>
              <p:cNvCxnSpPr/>
              <p:nvPr/>
            </p:nvCxnSpPr>
            <p:spPr bwMode="auto">
              <a:xfrm>
                <a:off x="880269" y="1085850"/>
                <a:ext cx="76200" cy="304800"/>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27" name="直接连接符 26"/>
              <p:cNvCxnSpPr/>
              <p:nvPr/>
            </p:nvCxnSpPr>
            <p:spPr bwMode="auto">
              <a:xfrm>
                <a:off x="956471" y="1390650"/>
                <a:ext cx="643343" cy="0"/>
              </a:xfrm>
              <a:prstGeom prst="line">
                <a:avLst/>
              </a:prstGeom>
              <a:solidFill>
                <a:schemeClr val="accent1"/>
              </a:solidFill>
              <a:ln w="6350" cap="flat" cmpd="sng" algn="ctr">
                <a:solidFill>
                  <a:schemeClr val="tx1"/>
                </a:solidFill>
                <a:prstDash val="solid"/>
                <a:round/>
                <a:headEnd type="none" w="med" len="med"/>
                <a:tailEnd type="none" w="med" len="med"/>
              </a:ln>
              <a:effectLst/>
            </p:spPr>
          </p:cxnSp>
        </p:grpSp>
      </p:grpSp>
      <p:graphicFrame>
        <p:nvGraphicFramePr>
          <p:cNvPr id="44" name="表格 43"/>
          <p:cNvGraphicFramePr>
            <a:graphicFrameLocks noGrp="1"/>
          </p:cNvGraphicFramePr>
          <p:nvPr>
            <p:extLst>
              <p:ext uri="{D42A27DB-BD31-4B8C-83A1-F6EECF244321}">
                <p14:modId xmlns:p14="http://schemas.microsoft.com/office/powerpoint/2010/main" val="2015936112"/>
              </p:ext>
            </p:extLst>
          </p:nvPr>
        </p:nvGraphicFramePr>
        <p:xfrm>
          <a:off x="111125" y="2985601"/>
          <a:ext cx="2736850" cy="1859028"/>
        </p:xfrm>
        <a:graphic>
          <a:graphicData uri="http://schemas.openxmlformats.org/drawingml/2006/table">
            <a:tbl>
              <a:tblPr/>
              <a:tblGrid>
                <a:gridCol w="75565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tblGrid>
              <a:tr h="0">
                <a:tc>
                  <a:txBody>
                    <a:bodyPr/>
                    <a:lstStyle/>
                    <a:p>
                      <a:pPr algn="ctr">
                        <a:lnSpc>
                          <a:spcPct val="100000"/>
                        </a:lnSpc>
                        <a:spcBef>
                          <a:spcPts val="0"/>
                        </a:spcBef>
                        <a:spcAft>
                          <a:spcPts val="0"/>
                        </a:spcAft>
                      </a:pPr>
                      <a:r>
                        <a:rPr lang="en-US" altLang="zh-CN" sz="600" b="1" kern="1200" dirty="0">
                          <a:solidFill>
                            <a:schemeClr val="tx1"/>
                          </a:solidFill>
                          <a:latin typeface="+mj-lt"/>
                          <a:ea typeface="+mn-ea"/>
                          <a:cs typeface="+mn-cs"/>
                        </a:rPr>
                        <a:t>Description</a:t>
                      </a:r>
                      <a:endParaRPr lang="zh-CN" sz="600" b="1" kern="100" dirty="0">
                        <a:latin typeface="+mj-lt"/>
                        <a:ea typeface="宋体"/>
                        <a:cs typeface="Arial"/>
                      </a:endParaRPr>
                    </a:p>
                  </a:txBody>
                  <a:tcPr marL="36000" marR="36000" marT="36000" marB="36000" anchor="ctr">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BFBFBF"/>
                    </a:solidFill>
                  </a:tcPr>
                </a:tc>
                <a:tc>
                  <a:txBody>
                    <a:bodyPr/>
                    <a:lstStyle/>
                    <a:p>
                      <a:pPr algn="ctr">
                        <a:lnSpc>
                          <a:spcPct val="100000"/>
                        </a:lnSpc>
                        <a:spcBef>
                          <a:spcPts val="0"/>
                        </a:spcBef>
                        <a:spcAft>
                          <a:spcPts val="0"/>
                        </a:spcAft>
                      </a:pPr>
                      <a:r>
                        <a:rPr lang="en-US" altLang="zh-CN" sz="600" b="1" kern="100" dirty="0">
                          <a:latin typeface="+mj-lt"/>
                          <a:ea typeface="宋体"/>
                          <a:cs typeface="Arial"/>
                        </a:rPr>
                        <a:t>Function</a:t>
                      </a:r>
                      <a:endParaRPr lang="zh-CN" sz="600" b="1" kern="100" dirty="0">
                        <a:latin typeface="+mj-lt"/>
                        <a:ea typeface="宋体"/>
                        <a:cs typeface="Arial"/>
                      </a:endParaRPr>
                    </a:p>
                  </a:txBody>
                  <a:tcPr marL="36000" marR="36000" marT="36000" marB="36000" anchor="ctr">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BFBFBF"/>
                    </a:solidFill>
                  </a:tcPr>
                </a:tc>
                <a:extLst>
                  <a:ext uri="{0D108BD9-81ED-4DB2-BD59-A6C34878D82A}">
                    <a16:rowId xmlns:a16="http://schemas.microsoft.com/office/drawing/2014/main" val="10000"/>
                  </a:ext>
                </a:extLst>
              </a:tr>
              <a:tr h="86673">
                <a:tc>
                  <a:txBody>
                    <a:bodyPr/>
                    <a:lstStyle/>
                    <a:p>
                      <a:pPr>
                        <a:lnSpc>
                          <a:spcPct val="100000"/>
                        </a:lnSpc>
                        <a:spcBef>
                          <a:spcPts val="0"/>
                        </a:spcBef>
                        <a:spcAft>
                          <a:spcPts val="0"/>
                        </a:spcAft>
                      </a:pPr>
                      <a:r>
                        <a:rPr lang="en-US" sz="600" kern="100" dirty="0">
                          <a:latin typeface="Times New Roman" pitchFamily="18" charset="0"/>
                          <a:ea typeface="宋体"/>
                          <a:cs typeface="Times New Roman" pitchFamily="18" charset="0"/>
                        </a:rPr>
                        <a:t>AISG connection port</a:t>
                      </a:r>
                      <a:endParaRPr lang="zh-CN" sz="600" kern="100" dirty="0">
                        <a:latin typeface="Times New Roman" pitchFamily="18" charset="0"/>
                        <a:ea typeface="宋体"/>
                        <a:cs typeface="Times New Roman" pitchFamily="18" charset="0"/>
                      </a:endParaRPr>
                    </a:p>
                  </a:txBody>
                  <a:tcPr marL="18000" marR="18000" marT="18000" marB="18000" anchor="ctr">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l" defTabSz="410736" rtl="0" eaLnBrk="1" fontAlgn="auto" latinLnBrk="0" hangingPunct="1">
                        <a:lnSpc>
                          <a:spcPct val="100000"/>
                        </a:lnSpc>
                        <a:spcBef>
                          <a:spcPts val="0"/>
                        </a:spcBef>
                        <a:spcAft>
                          <a:spcPts val="0"/>
                        </a:spcAft>
                        <a:buClrTx/>
                        <a:buSzTx/>
                        <a:buFontTx/>
                        <a:buNone/>
                        <a:tabLst/>
                        <a:defRPr/>
                      </a:pPr>
                      <a:r>
                        <a:rPr lang="en-US" altLang="zh-CN" sz="600" kern="1200" dirty="0">
                          <a:solidFill>
                            <a:schemeClr val="tx1"/>
                          </a:solidFill>
                          <a:latin typeface="Times New Roman" pitchFamily="18" charset="0"/>
                          <a:ea typeface="宋体"/>
                          <a:cs typeface="Times New Roman" pitchFamily="18" charset="0"/>
                        </a:rPr>
                        <a:t>1 x 8 core female connector, complying with the IEC 60130-9 standards </a:t>
                      </a:r>
                      <a:endParaRPr lang="en-US" sz="600" kern="100" dirty="0">
                        <a:solidFill>
                          <a:schemeClr val="tx1"/>
                        </a:solidFill>
                        <a:latin typeface="Times New Roman" pitchFamily="18" charset="0"/>
                        <a:ea typeface="宋体"/>
                        <a:cs typeface="Times New Roman" pitchFamily="18" charset="0"/>
                      </a:endParaRPr>
                    </a:p>
                    <a:p>
                      <a:pPr>
                        <a:lnSpc>
                          <a:spcPct val="100000"/>
                        </a:lnSpc>
                        <a:spcBef>
                          <a:spcPts val="0"/>
                        </a:spcBef>
                        <a:spcAft>
                          <a:spcPts val="0"/>
                        </a:spcAft>
                      </a:pPr>
                      <a:r>
                        <a:rPr lang="en-US" sz="600" kern="100" dirty="0">
                          <a:solidFill>
                            <a:schemeClr val="tx1"/>
                          </a:solidFill>
                          <a:latin typeface="Times New Roman" pitchFamily="18" charset="0"/>
                          <a:ea typeface="宋体"/>
                          <a:cs typeface="Times New Roman" pitchFamily="18" charset="0"/>
                        </a:rPr>
                        <a:t>Connects the PAT to an ALD using an AISG cable. </a:t>
                      </a:r>
                      <a:endParaRPr lang="zh-CN" sz="600" kern="100" dirty="0">
                        <a:solidFill>
                          <a:schemeClr val="tx1"/>
                        </a:solidFill>
                        <a:latin typeface="Times New Roman" pitchFamily="18" charset="0"/>
                        <a:ea typeface="宋体"/>
                        <a:cs typeface="Times New Roman" pitchFamily="18" charset="0"/>
                      </a:endParaRPr>
                    </a:p>
                  </a:txBody>
                  <a:tcPr marL="18000" marR="18000" marT="18000" marB="18000" anchor="ctr">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5434">
                <a:tc>
                  <a:txBody>
                    <a:bodyPr/>
                    <a:lstStyle/>
                    <a:p>
                      <a:pPr>
                        <a:lnSpc>
                          <a:spcPct val="100000"/>
                        </a:lnSpc>
                        <a:spcBef>
                          <a:spcPts val="0"/>
                        </a:spcBef>
                        <a:spcAft>
                          <a:spcPts val="0"/>
                        </a:spcAft>
                      </a:pPr>
                      <a:r>
                        <a:rPr lang="en-US" sz="600" kern="100" dirty="0">
                          <a:latin typeface="Times New Roman" pitchFamily="18" charset="0"/>
                          <a:ea typeface="宋体"/>
                          <a:cs typeface="Times New Roman" pitchFamily="18" charset="0"/>
                        </a:rPr>
                        <a:t>OOK connection port</a:t>
                      </a:r>
                      <a:endParaRPr lang="zh-CN" sz="600" kern="100" dirty="0">
                        <a:latin typeface="Times New Roman" pitchFamily="18" charset="0"/>
                        <a:ea typeface="宋体"/>
                        <a:cs typeface="Times New Roman" pitchFamily="18" charset="0"/>
                      </a:endParaRPr>
                    </a:p>
                  </a:txBody>
                  <a:tcPr marL="18000" marR="18000" marT="18000" marB="18000" anchor="ctr">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spcBef>
                          <a:spcPts val="0"/>
                        </a:spcBef>
                        <a:spcAft>
                          <a:spcPts val="0"/>
                        </a:spcAft>
                      </a:pPr>
                      <a:r>
                        <a:rPr lang="en-US" sz="600" kern="100" dirty="0">
                          <a:latin typeface="Times New Roman" pitchFamily="18" charset="0"/>
                          <a:ea typeface="宋体"/>
                          <a:cs typeface="Times New Roman" pitchFamily="18" charset="0"/>
                        </a:rPr>
                        <a:t>Connects the PAT to an ALD using an RF cable. </a:t>
                      </a:r>
                      <a:endParaRPr lang="zh-CN" sz="600" kern="100" dirty="0">
                        <a:latin typeface="Times New Roman" pitchFamily="18" charset="0"/>
                        <a:ea typeface="宋体"/>
                        <a:cs typeface="Times New Roman" pitchFamily="18" charset="0"/>
                      </a:endParaRPr>
                    </a:p>
                  </a:txBody>
                  <a:tcPr marL="18000" marR="18000" marT="18000" marB="18000" anchor="ctr">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45434">
                <a:tc>
                  <a:txBody>
                    <a:bodyPr/>
                    <a:lstStyle/>
                    <a:p>
                      <a:pPr>
                        <a:lnSpc>
                          <a:spcPct val="100000"/>
                        </a:lnSpc>
                        <a:spcBef>
                          <a:spcPts val="0"/>
                        </a:spcBef>
                        <a:spcAft>
                          <a:spcPts val="0"/>
                        </a:spcAft>
                      </a:pPr>
                      <a:r>
                        <a:rPr lang="en-US" sz="600">
                          <a:latin typeface="Times New Roman" pitchFamily="18" charset="0"/>
                          <a:ea typeface="宋体"/>
                          <a:cs typeface="Times New Roman" pitchFamily="18" charset="0"/>
                        </a:rPr>
                        <a:t>Power indicator (PWR)</a:t>
                      </a:r>
                      <a:endParaRPr lang="zh-CN" sz="600">
                        <a:latin typeface="Times New Roman" pitchFamily="18" charset="0"/>
                        <a:ea typeface="宋体"/>
                        <a:cs typeface="Times New Roman" pitchFamily="18" charset="0"/>
                      </a:endParaRPr>
                    </a:p>
                  </a:txBody>
                  <a:tcPr marL="18000" marR="18000" marT="18000" marB="18000" anchor="ctr">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spcBef>
                          <a:spcPts val="0"/>
                        </a:spcBef>
                        <a:spcAft>
                          <a:spcPts val="0"/>
                        </a:spcAft>
                      </a:pPr>
                      <a:r>
                        <a:rPr lang="en-US" sz="600" dirty="0">
                          <a:latin typeface="Times New Roman" pitchFamily="18" charset="0"/>
                          <a:ea typeface="宋体"/>
                          <a:cs typeface="Times New Roman" pitchFamily="18" charset="0"/>
                        </a:rPr>
                        <a:t>Indicates the power </a:t>
                      </a:r>
                      <a:r>
                        <a:rPr lang="en-US" sz="600">
                          <a:latin typeface="Times New Roman" pitchFamily="18" charset="0"/>
                          <a:ea typeface="宋体"/>
                          <a:cs typeface="Times New Roman" pitchFamily="18" charset="0"/>
                        </a:rPr>
                        <a:t>supply status.</a:t>
                      </a:r>
                      <a:endParaRPr lang="zh-CN" sz="600" dirty="0">
                        <a:latin typeface="Times New Roman" pitchFamily="18" charset="0"/>
                        <a:ea typeface="宋体"/>
                        <a:cs typeface="Times New Roman" pitchFamily="18" charset="0"/>
                      </a:endParaRPr>
                    </a:p>
                  </a:txBody>
                  <a:tcPr marL="18000" marR="18000" marT="18000" marB="18000" anchor="ctr">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45434">
                <a:tc>
                  <a:txBody>
                    <a:bodyPr/>
                    <a:lstStyle/>
                    <a:p>
                      <a:pPr>
                        <a:lnSpc>
                          <a:spcPct val="100000"/>
                        </a:lnSpc>
                        <a:spcBef>
                          <a:spcPts val="0"/>
                        </a:spcBef>
                        <a:spcAft>
                          <a:spcPts val="0"/>
                        </a:spcAft>
                      </a:pPr>
                      <a:r>
                        <a:rPr lang="en-US" sz="600" dirty="0">
                          <a:latin typeface="Times New Roman" pitchFamily="18" charset="0"/>
                          <a:ea typeface="宋体"/>
                          <a:cs typeface="Times New Roman" pitchFamily="18" charset="0"/>
                        </a:rPr>
                        <a:t>Communication indicator (COM)</a:t>
                      </a:r>
                      <a:endParaRPr lang="zh-CN" sz="600" dirty="0">
                        <a:latin typeface="Times New Roman" pitchFamily="18" charset="0"/>
                        <a:ea typeface="宋体"/>
                        <a:cs typeface="Times New Roman" pitchFamily="18" charset="0"/>
                      </a:endParaRPr>
                    </a:p>
                  </a:txBody>
                  <a:tcPr marL="18000" marR="18000" marT="18000" marB="18000" anchor="ctr">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l" defTabSz="410736" rtl="0" eaLnBrk="1" fontAlgn="auto" latinLnBrk="0" hangingPunct="1">
                        <a:lnSpc>
                          <a:spcPct val="100000"/>
                        </a:lnSpc>
                        <a:spcBef>
                          <a:spcPts val="0"/>
                        </a:spcBef>
                        <a:spcAft>
                          <a:spcPts val="0"/>
                        </a:spcAft>
                        <a:buClrTx/>
                        <a:buSzTx/>
                        <a:buFontTx/>
                        <a:buNone/>
                        <a:tabLst/>
                        <a:defRPr/>
                      </a:pPr>
                      <a:r>
                        <a:rPr lang="en-US" altLang="zh-CN" sz="600" dirty="0">
                          <a:solidFill>
                            <a:schemeClr val="tx1"/>
                          </a:solidFill>
                          <a:latin typeface="Times New Roman" pitchFamily="18" charset="0"/>
                          <a:ea typeface="宋体"/>
                          <a:cs typeface="Times New Roman" pitchFamily="18" charset="0"/>
                        </a:rPr>
                        <a:t>Indicates the status of communication between</a:t>
                      </a:r>
                      <a:r>
                        <a:rPr lang="en-US" altLang="zh-CN" sz="600" baseline="0" dirty="0">
                          <a:solidFill>
                            <a:schemeClr val="tx1"/>
                          </a:solidFill>
                          <a:latin typeface="Times New Roman" pitchFamily="18" charset="0"/>
                          <a:ea typeface="宋体"/>
                          <a:cs typeface="Times New Roman" pitchFamily="18" charset="0"/>
                        </a:rPr>
                        <a:t> the PAT and smartphone.</a:t>
                      </a:r>
                      <a:endParaRPr lang="zh-CN" altLang="zh-CN" sz="600" dirty="0">
                        <a:solidFill>
                          <a:schemeClr val="tx1"/>
                        </a:solidFill>
                        <a:latin typeface="Times New Roman" pitchFamily="18" charset="0"/>
                        <a:ea typeface="宋体"/>
                        <a:cs typeface="Times New Roman" pitchFamily="18" charset="0"/>
                      </a:endParaRPr>
                    </a:p>
                  </a:txBody>
                  <a:tcPr marL="18000" marR="18000" marT="18000" marB="18000" anchor="ctr">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45434">
                <a:tc>
                  <a:txBody>
                    <a:bodyPr/>
                    <a:lstStyle/>
                    <a:p>
                      <a:pPr>
                        <a:lnSpc>
                          <a:spcPct val="100000"/>
                        </a:lnSpc>
                        <a:spcBef>
                          <a:spcPts val="0"/>
                        </a:spcBef>
                        <a:spcAft>
                          <a:spcPts val="0"/>
                        </a:spcAft>
                      </a:pPr>
                      <a:r>
                        <a:rPr lang="en-US" sz="600">
                          <a:latin typeface="Times New Roman" pitchFamily="18" charset="0"/>
                          <a:ea typeface="宋体"/>
                          <a:cs typeface="Times New Roman" pitchFamily="18" charset="0"/>
                        </a:rPr>
                        <a:t>Alarm indicator (ALM)</a:t>
                      </a:r>
                      <a:endParaRPr lang="zh-CN" sz="600">
                        <a:latin typeface="Times New Roman" pitchFamily="18" charset="0"/>
                        <a:ea typeface="宋体"/>
                        <a:cs typeface="Times New Roman" pitchFamily="18" charset="0"/>
                      </a:endParaRPr>
                    </a:p>
                  </a:txBody>
                  <a:tcPr marL="18000" marR="18000" marT="18000" marB="18000" anchor="ctr">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spcBef>
                          <a:spcPts val="0"/>
                        </a:spcBef>
                        <a:spcAft>
                          <a:spcPts val="0"/>
                        </a:spcAft>
                      </a:pPr>
                      <a:r>
                        <a:rPr lang="en-US" altLang="zh-CN" sz="600" dirty="0">
                          <a:solidFill>
                            <a:schemeClr val="tx1"/>
                          </a:solidFill>
                          <a:latin typeface="Times New Roman" pitchFamily="18" charset="0"/>
                          <a:ea typeface="宋体"/>
                          <a:cs typeface="Times New Roman" pitchFamily="18" charset="0"/>
                        </a:rPr>
                        <a:t>Indicates the PAT alarms status.</a:t>
                      </a:r>
                      <a:endParaRPr lang="zh-CN" altLang="zh-CN" sz="600" dirty="0">
                        <a:solidFill>
                          <a:schemeClr val="tx1"/>
                        </a:solidFill>
                        <a:latin typeface="Times New Roman" pitchFamily="18" charset="0"/>
                        <a:ea typeface="宋体"/>
                        <a:cs typeface="Times New Roman" pitchFamily="18" charset="0"/>
                      </a:endParaRPr>
                    </a:p>
                  </a:txBody>
                  <a:tcPr marL="18000" marR="18000" marT="18000" marB="18000" anchor="ctr">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45434">
                <a:tc>
                  <a:txBody>
                    <a:bodyPr/>
                    <a:lstStyle/>
                    <a:p>
                      <a:pPr>
                        <a:lnSpc>
                          <a:spcPct val="100000"/>
                        </a:lnSpc>
                        <a:spcBef>
                          <a:spcPts val="0"/>
                        </a:spcBef>
                        <a:spcAft>
                          <a:spcPts val="0"/>
                        </a:spcAft>
                      </a:pPr>
                      <a:r>
                        <a:rPr lang="en-US" sz="600" kern="100" dirty="0">
                          <a:latin typeface="Times New Roman" pitchFamily="18" charset="0"/>
                          <a:ea typeface="宋体"/>
                          <a:cs typeface="Times New Roman" pitchFamily="18" charset="0"/>
                        </a:rPr>
                        <a:t>Power button</a:t>
                      </a:r>
                      <a:endParaRPr lang="zh-CN" sz="600" kern="100" dirty="0">
                        <a:latin typeface="Times New Roman" pitchFamily="18" charset="0"/>
                        <a:ea typeface="宋体"/>
                        <a:cs typeface="Times New Roman" pitchFamily="18" charset="0"/>
                      </a:endParaRPr>
                    </a:p>
                  </a:txBody>
                  <a:tcPr marL="18000" marR="18000" marT="18000" marB="18000" anchor="ctr">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spcBef>
                          <a:spcPts val="0"/>
                        </a:spcBef>
                        <a:spcAft>
                          <a:spcPts val="0"/>
                        </a:spcAft>
                      </a:pPr>
                      <a:r>
                        <a:rPr lang="en-US" sz="600" kern="100" dirty="0">
                          <a:latin typeface="Times New Roman" pitchFamily="18" charset="0"/>
                          <a:ea typeface="宋体"/>
                          <a:cs typeface="Times New Roman" pitchFamily="18" charset="0"/>
                        </a:rPr>
                        <a:t>Used to power on or off the PAT. The PA</a:t>
                      </a:r>
                      <a:r>
                        <a:rPr lang="en-US" altLang="zh-CN" sz="600" kern="100" dirty="0">
                          <a:latin typeface="Times New Roman" pitchFamily="18" charset="0"/>
                          <a:ea typeface="宋体"/>
                          <a:cs typeface="Times New Roman" pitchFamily="18" charset="0"/>
                        </a:rPr>
                        <a:t>T</a:t>
                      </a:r>
                      <a:r>
                        <a:rPr lang="en-US" sz="600" kern="100" dirty="0">
                          <a:latin typeface="Times New Roman" pitchFamily="18" charset="0"/>
                          <a:ea typeface="宋体"/>
                          <a:cs typeface="Times New Roman" pitchFamily="18" charset="0"/>
                        </a:rPr>
                        <a:t> can be powered on or off by holding down this button.</a:t>
                      </a:r>
                      <a:endParaRPr lang="zh-CN" sz="600" kern="100" dirty="0">
                        <a:latin typeface="Times New Roman" pitchFamily="18" charset="0"/>
                        <a:ea typeface="宋体"/>
                        <a:cs typeface="Times New Roman" pitchFamily="18" charset="0"/>
                      </a:endParaRPr>
                    </a:p>
                  </a:txBody>
                  <a:tcPr marL="18000" marR="18000" marT="18000" marB="18000" anchor="ctr">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86673">
                <a:tc>
                  <a:txBody>
                    <a:bodyPr/>
                    <a:lstStyle/>
                    <a:p>
                      <a:pPr>
                        <a:lnSpc>
                          <a:spcPct val="100000"/>
                        </a:lnSpc>
                        <a:spcBef>
                          <a:spcPts val="0"/>
                        </a:spcBef>
                        <a:spcAft>
                          <a:spcPts val="0"/>
                        </a:spcAft>
                      </a:pPr>
                      <a:r>
                        <a:rPr lang="en-US" sz="600" kern="100">
                          <a:latin typeface="Times New Roman" pitchFamily="18" charset="0"/>
                          <a:ea typeface="宋体"/>
                          <a:cs typeface="Times New Roman" pitchFamily="18" charset="0"/>
                        </a:rPr>
                        <a:t>Mini USB port</a:t>
                      </a:r>
                      <a:endParaRPr lang="zh-CN" sz="600" kern="100">
                        <a:latin typeface="Times New Roman" pitchFamily="18" charset="0"/>
                        <a:ea typeface="宋体"/>
                        <a:cs typeface="Times New Roman" pitchFamily="18" charset="0"/>
                      </a:endParaRPr>
                    </a:p>
                  </a:txBody>
                  <a:tcPr marL="18000" marR="18000" marT="18000" marB="18000" anchor="ctr">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spcBef>
                          <a:spcPts val="0"/>
                        </a:spcBef>
                        <a:spcAft>
                          <a:spcPts val="0"/>
                        </a:spcAft>
                      </a:pPr>
                      <a:r>
                        <a:rPr lang="en-US" sz="600" kern="100" dirty="0">
                          <a:latin typeface="Times New Roman" pitchFamily="18" charset="0"/>
                          <a:ea typeface="宋体"/>
                          <a:cs typeface="Times New Roman" pitchFamily="18" charset="0"/>
                        </a:rPr>
                        <a:t>Reserved for further development and is not used temporarily. </a:t>
                      </a:r>
                      <a:endParaRPr lang="zh-CN" sz="600" kern="100" dirty="0">
                        <a:latin typeface="Times New Roman" pitchFamily="18" charset="0"/>
                        <a:ea typeface="宋体"/>
                        <a:cs typeface="Times New Roman" pitchFamily="18" charset="0"/>
                      </a:endParaRPr>
                    </a:p>
                  </a:txBody>
                  <a:tcPr marL="18000" marR="18000" marT="18000" marB="18000" anchor="ctr">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86673">
                <a:tc>
                  <a:txBody>
                    <a:bodyPr/>
                    <a:lstStyle/>
                    <a:p>
                      <a:pPr>
                        <a:lnSpc>
                          <a:spcPct val="100000"/>
                        </a:lnSpc>
                        <a:spcBef>
                          <a:spcPts val="0"/>
                        </a:spcBef>
                        <a:spcAft>
                          <a:spcPts val="0"/>
                        </a:spcAft>
                      </a:pPr>
                      <a:r>
                        <a:rPr lang="en-US" sz="600" kern="100">
                          <a:latin typeface="Times New Roman" pitchFamily="18" charset="0"/>
                          <a:ea typeface="宋体"/>
                          <a:cs typeface="Times New Roman" pitchFamily="18" charset="0"/>
                        </a:rPr>
                        <a:t>12 V DC adapter port</a:t>
                      </a:r>
                      <a:endParaRPr lang="zh-CN" sz="600" kern="100">
                        <a:latin typeface="Times New Roman" pitchFamily="18" charset="0"/>
                        <a:ea typeface="宋体"/>
                        <a:cs typeface="Times New Roman" pitchFamily="18" charset="0"/>
                      </a:endParaRPr>
                    </a:p>
                  </a:txBody>
                  <a:tcPr marL="18000" marR="18000" marT="18000" marB="18000" anchor="ctr">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spcBef>
                          <a:spcPts val="0"/>
                        </a:spcBef>
                        <a:spcAft>
                          <a:spcPts val="0"/>
                        </a:spcAft>
                      </a:pPr>
                      <a:r>
                        <a:rPr lang="en-US" sz="600" kern="100" dirty="0">
                          <a:latin typeface="Times New Roman" pitchFamily="18" charset="0"/>
                          <a:ea typeface="宋体"/>
                          <a:cs typeface="Times New Roman" pitchFamily="18" charset="0"/>
                        </a:rPr>
                        <a:t>Connects to the AC/DC adapter. When an AC/DC adapter is connected, the PAT automatically uses the input power supply as the operating power supply to charge the integrated battery. </a:t>
                      </a:r>
                      <a:endParaRPr lang="zh-CN" sz="600" kern="100" dirty="0">
                        <a:latin typeface="Times New Roman" pitchFamily="18" charset="0"/>
                        <a:ea typeface="宋体"/>
                        <a:cs typeface="Times New Roman" pitchFamily="18" charset="0"/>
                      </a:endParaRPr>
                    </a:p>
                  </a:txBody>
                  <a:tcPr marL="18000" marR="18000" marT="18000" marB="18000" anchor="ctr">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45" name="矩形 44"/>
          <p:cNvSpPr/>
          <p:nvPr/>
        </p:nvSpPr>
        <p:spPr>
          <a:xfrm>
            <a:off x="111125" y="193675"/>
            <a:ext cx="2736850" cy="215444"/>
          </a:xfrm>
          <a:prstGeom prst="rect">
            <a:avLst/>
          </a:prstGeom>
        </p:spPr>
        <p:txBody>
          <a:bodyPr wrap="square">
            <a:spAutoFit/>
          </a:bodyPr>
          <a:lstStyle/>
          <a:p>
            <a:r>
              <a:rPr lang="en-US" altLang="zh-CN" sz="800" b="1" dirty="0"/>
              <a:t>APAALX001 Appearance</a:t>
            </a:r>
            <a:endParaRPr lang="zh-CN" altLang="zh-CN" sz="800" b="1" dirty="0"/>
          </a:p>
        </p:txBody>
      </p:sp>
      <p:sp>
        <p:nvSpPr>
          <p:cNvPr id="46" name="矩形 45"/>
          <p:cNvSpPr/>
          <p:nvPr/>
        </p:nvSpPr>
        <p:spPr>
          <a:xfrm>
            <a:off x="1323975" y="4927601"/>
            <a:ext cx="219932" cy="169277"/>
          </a:xfrm>
          <a:prstGeom prst="rect">
            <a:avLst/>
          </a:prstGeom>
        </p:spPr>
        <p:txBody>
          <a:bodyPr wrap="none">
            <a:spAutoFit/>
          </a:bodyPr>
          <a:lstStyle/>
          <a:p>
            <a:r>
              <a:rPr lang="en-US" altLang="zh-CN" dirty="0"/>
              <a:t>2</a:t>
            </a:r>
            <a:endParaRPr lang="zh-CN" altLang="en-US" dirty="0"/>
          </a:p>
        </p:txBody>
      </p:sp>
      <p:pic>
        <p:nvPicPr>
          <p:cNvPr id="42" name="图片 41"/>
          <p:cNvPicPr>
            <a:picLocks noChangeAspect="1"/>
          </p:cNvPicPr>
          <p:nvPr/>
        </p:nvPicPr>
        <p:blipFill>
          <a:blip r:embed="rId3"/>
          <a:stretch>
            <a:fillRect/>
          </a:stretch>
        </p:blipFill>
        <p:spPr>
          <a:xfrm>
            <a:off x="461958" y="2210228"/>
            <a:ext cx="433839" cy="24102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tsShapeName" descr="EURG6D1C6407537@8D@77G49E4E5BCD@0867;F8:8&gt;R{11013794!!!BIHO@]{110137941@912661110CC860@095@OU,1492/qqu!!!!!!!!!!!!!!!!!!!!!!!!!!!!!!!!!!!!!!!!!!!!!!!!!!!!!!!!!!!!!!!!!!!!!!!!!!!!!!!!!!!!!!!!!!!!!!!!!!!!!!!!!!!!!!!!!!!!!!!!!!!!!!!!!!!!!!!!!!!!!!!!!!!!!!!!!!!!!!!!!!!!!!!!!!!!!!!!!!!!!!!!!!!!!!!!!!!!!!!!!!!!!!!!!!!!!!!!!!!!!!!!!!!!!!!!!!!!!!!!!!!!!!!!!!!!!!!!!!!!!!!!!!!!!!!!!!!!!!!!!!!!!!!!!!!!!!!!!!!!!!!!!!!!!!!!!!!!!!!!!!!!!!!!!!!!!!!!!!!!!!!!!!!!!!!!!!!!!!!!!!!!!!!!!!!!!!!!!!!!!!!!!!!!!!!!!!!!!!!!!!!!!!!!!!!!!!!!!!!!!!!!!!!!!!!!!!!!!!!!!!!!!!!!!!!!!!!!!!!!!!!!!!!!!!!!!!!!!!!!!!!!!!!!!!!!!!!!!!!!!!!!!!!!!!!!!!!!!!!!!!!!!!!!!!!!!!!!!!!!!!!!!!!!!!!!!!!!!!!!!!!!!!!!!!!!!!!!!!!!!!!!!!!!!!!!!!!!!!!!!!!!!!!!!!!!!!!!!!!!!!!!!!!!!!!!!!!!!!!!!!!!!!!!!!!!!!!!!!!!!!!!!!!!!!!!!!!!!!!!!!!!!!!!!!!!!!!!!!!!!!!!!!!!!!!!!!!!!!!!!!!!!!!!!!!!!!!!!!!!!!!!!!!!!!!!!!!!!!!!!!!!!!!!!!!!!!!!!!!!!!!!!!!!!!!!!!!!!!!!!!!!!!!!!!!!!!!!!!!!!!!!!!!!!!!!!!!!!!!!!!!!!!!!!!!!!!!!!!!!!!!!!!!!!!!!!!!!!!!!!!!!!!!!!!!!!!!!!!!!!!!!!!!!!!!!!!!!!!!!!!!!!!!!!!!!!!!!!!!!!!!!!!!!!!!!!!!!!!!!!!!!!!!!!!!!!!!!!!!!!!!!!!!!!!!!!!!!!!!!!!!!!!!!!!!!!!!!!!!!!!!!!!!!!!!!!!!!!!!!!!!!!!!!!!!!!!!!!!!!!!!!!!!!!!!!!!!!!!!!!!!!!!!!!!!!!!!!!!!!!!!!!!!!!!!!!!!!!!!!!!!!!!!!!!!!!!!!!!!!!!!!!!!!!!!!!!!!!!!!!!!!!!!!!!!!!!!!!!!!!!!!!!!!!!!!!!!!!!!!!!!!!!!!!!!!!!!!!!!!!!!!!!!!!!!!!!!!!!!!!!!!!!!!!!!!!!!!!!!!!!!!!!!!!!!!!!!!!!!!!!!!!!!!!!!!!!!!!!!!!!!!!!!!!!!!!!!!!!!!!!!!!!!!!!!!!!!!!!!!!!!!!!!!!!!!!!!!!!!!!!!!!!!!!!!!!!!!!!!!!!!!!!!!!!!!!!!!!!!!!!!!!!!!!!!!!!!!!!!!!!!!!!!!!!!!!!!!!!!!!!!!!!!!!!!!!!!!!!!!!!!!!!!!!!!!!!!!!!!!!!!!!!!!!!!!!!!!!!!!!!!!!!!!!!!!!!!!!!!!!!!!!!!!!!!!!!!!!!!!!!!!!!!!!!!!!!!!!!!!!!!!!!!!!!!!!!!!!!!!!!!!!!!!!!!!!!!!!!!!!!!!!!!!!!!!!!!!!!!!!!!!!!!!!!!!!!!!!!!!!!!!!!!!!!!!!!!!!!!!!!!!!!!!!!!!!!!!!!!!!!!!!!!!!!!!!!!!!!!!!!!!!!!!!!!!!!!!!!!!!!!!!!!!!!!!!!!!!!!!!!!!!!!!!!!!!!!!!!!!!!!!!!!!!!!!!!!!!!!!!!!!!!!!!!!!!!!!!!!!!!!!!!!!!!!!!!!!!!!!!!!!!!!!!!!!!!!!!!!!!!!!!!!!!!!!!!!!!!!!!!!!!!!!!!!!!!!!!!!!!!!!!!!!!!!!!!!!!!!!!!!!!!!!!!!!!!!!!!!!!!!!!!!!!!!!!!!!!!!!!!!!!!!!!!!!!!!!!!!!!!!!!!!!!!!!!!!!!!!!!!!!!!!!!!!!!!!!!!!!!!!!!!!!!!!!!!!!!!!!!!!!!!!!!!!!!!!!!!!!!!!!!!!!!!!!!!!!!!!!!!!!!!!!!!!!!!!!!!!!!!!!!!!!!!!!!!!!!!!!!!!!!!!!!!!!!!!!!!!!!!!!!!!!!!!!!!!!!!!!!!!!!!!!!!!!!!!!!!!!!!!!!!!!!!!!!!!!!!!!!!!!!!!!!!!!!!!!!!!!!!!!!!!!!!!!!!!!!!!!!!!!!!!!!!!!!!!!!!!!!!!!!!!!!!!!!!!!!!!!!!!!!!!!!!!!!!!!!!!!!!!!!!!!!!!!!!!!!!!!!!!!!!!!!!!!!!!!!!!!!!!!!!!!!!!!!!!!!!!!!!!!!!!!!!!1!N" hidden="1"/>
          <p:cNvSpPr>
            <a:spLocks noChangeArrowheads="1"/>
          </p:cNvSpPr>
          <p:nvPr/>
        </p:nvSpPr>
        <p:spPr bwMode="auto">
          <a:xfrm>
            <a:off x="3" y="2"/>
            <a:ext cx="618" cy="79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33 w 21600"/>
              <a:gd name="T13" fmla="*/ 2272 h 21600"/>
              <a:gd name="T14" fmla="*/ 16554 w 21600"/>
              <a:gd name="T15" fmla="*/ 1368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accent1"/>
          </a:solidFill>
          <a:ln w="9525">
            <a:solidFill>
              <a:schemeClr val="tx1"/>
            </a:solidFill>
            <a:miter lim="800000"/>
            <a:headEnd/>
            <a:tailEnd/>
          </a:ln>
        </p:spPr>
        <p:txBody>
          <a:bodyPr wrap="none" lIns="41074" tIns="20536" rIns="41074" bIns="20536" anchor="ctr"/>
          <a:lstStyle/>
          <a:p>
            <a:endParaRPr lang="zh-CN" altLang="en-US"/>
          </a:p>
        </p:txBody>
      </p:sp>
      <p:sp>
        <p:nvSpPr>
          <p:cNvPr id="10" name="Rectangle 2"/>
          <p:cNvSpPr>
            <a:spLocks noChangeArrowheads="1"/>
          </p:cNvSpPr>
          <p:nvPr/>
        </p:nvSpPr>
        <p:spPr bwMode="auto">
          <a:xfrm>
            <a:off x="117475" y="189571"/>
            <a:ext cx="2722563" cy="209377"/>
          </a:xfrm>
          <a:prstGeom prst="rect">
            <a:avLst/>
          </a:prstGeom>
          <a:noFill/>
          <a:ln w="9525">
            <a:noFill/>
            <a:miter lim="800000"/>
            <a:headEnd/>
            <a:tailEnd/>
          </a:ln>
          <a:effectLst/>
        </p:spPr>
        <p:txBody>
          <a:bodyPr vert="horz" wrap="square" lIns="85432" tIns="42716" rIns="85432" bIns="42716" numCol="1" anchor="ctr" anchorCtr="0" compatLnSpc="1">
            <a:prstTxWarp prst="textNoShape">
              <a:avLst/>
            </a:prstTxWarp>
            <a:spAutoFit/>
          </a:bodyPr>
          <a:lstStyle/>
          <a:p>
            <a:r>
              <a:rPr lang="en-US" altLang="zh-CN" sz="800" b="1" dirty="0"/>
              <a:t>Product Specifications of APAALX001</a:t>
            </a:r>
            <a:endParaRPr lang="zh-CN" altLang="zh-CN" sz="800" b="1" dirty="0"/>
          </a:p>
        </p:txBody>
      </p:sp>
      <p:graphicFrame>
        <p:nvGraphicFramePr>
          <p:cNvPr id="11" name="Group 2045"/>
          <p:cNvGraphicFramePr>
            <a:graphicFrameLocks noGrp="1"/>
          </p:cNvGraphicFramePr>
          <p:nvPr>
            <p:extLst>
              <p:ext uri="{D42A27DB-BD31-4B8C-83A1-F6EECF244321}">
                <p14:modId xmlns:p14="http://schemas.microsoft.com/office/powerpoint/2010/main" val="4019664271"/>
              </p:ext>
            </p:extLst>
          </p:nvPr>
        </p:nvGraphicFramePr>
        <p:xfrm>
          <a:off x="113498" y="443407"/>
          <a:ext cx="2721600" cy="3107160"/>
        </p:xfrm>
        <a:graphic>
          <a:graphicData uri="http://schemas.openxmlformats.org/drawingml/2006/table">
            <a:tbl>
              <a:tblPr/>
              <a:tblGrid>
                <a:gridCol w="368422">
                  <a:extLst>
                    <a:ext uri="{9D8B030D-6E8A-4147-A177-3AD203B41FA5}">
                      <a16:colId xmlns:a16="http://schemas.microsoft.com/office/drawing/2014/main" val="20000"/>
                    </a:ext>
                  </a:extLst>
                </a:gridCol>
                <a:gridCol w="765855">
                  <a:extLst>
                    <a:ext uri="{9D8B030D-6E8A-4147-A177-3AD203B41FA5}">
                      <a16:colId xmlns:a16="http://schemas.microsoft.com/office/drawing/2014/main" val="20001"/>
                    </a:ext>
                  </a:extLst>
                </a:gridCol>
                <a:gridCol w="1587323">
                  <a:extLst>
                    <a:ext uri="{9D8B030D-6E8A-4147-A177-3AD203B41FA5}">
                      <a16:colId xmlns:a16="http://schemas.microsoft.com/office/drawing/2014/main" val="20002"/>
                    </a:ext>
                  </a:extLst>
                </a:gridCol>
              </a:tblGrid>
              <a:tr h="144000">
                <a:tc gridSpan="3">
                  <a:txBody>
                    <a:bodyPr/>
                    <a:lstStyle/>
                    <a:p>
                      <a:pPr marL="0" marR="0" lvl="0" indent="0" algn="ctr" defTabSz="1017588" rtl="0" eaLnBrk="1" fontAlgn="base" latinLnBrk="0" hangingPunct="1">
                        <a:lnSpc>
                          <a:spcPct val="100000"/>
                        </a:lnSpc>
                        <a:spcBef>
                          <a:spcPct val="25000"/>
                        </a:spcBef>
                        <a:spcAft>
                          <a:spcPct val="25000"/>
                        </a:spcAft>
                        <a:buClrTx/>
                        <a:buSzTx/>
                        <a:buFontTx/>
                        <a:buNone/>
                        <a:tabLst/>
                      </a:pPr>
                      <a:r>
                        <a:rPr lang="en-US" altLang="zh-CN" sz="700" b="1" kern="1200" dirty="0">
                          <a:solidFill>
                            <a:schemeClr val="tx1"/>
                          </a:solidFill>
                          <a:latin typeface="Arial" pitchFamily="34" charset="0"/>
                          <a:ea typeface="+mn-ea"/>
                          <a:cs typeface="Arial" pitchFamily="34" charset="0"/>
                        </a:rPr>
                        <a:t>Specifications</a:t>
                      </a:r>
                      <a:endParaRPr kumimoji="0" lang="zh-CN" altLang="en-US" sz="700" b="1" i="0" u="none" strike="noStrike" cap="none" normalizeH="0" baseline="0" dirty="0">
                        <a:ln>
                          <a:noFill/>
                        </a:ln>
                        <a:solidFill>
                          <a:schemeClr val="tx1"/>
                        </a:solidFill>
                        <a:effectLst/>
                        <a:latin typeface="Arial" pitchFamily="34" charset="0"/>
                        <a:ea typeface="宋体" pitchFamily="2" charset="-122"/>
                        <a:cs typeface="Arial" pitchFamily="34" charset="0"/>
                      </a:endParaRPr>
                    </a:p>
                  </a:txBody>
                  <a:tcPr marL="36000" marR="36000" marT="21600" marB="2160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144000">
                <a:tc gridSpan="2">
                  <a:txBody>
                    <a:bodyPr/>
                    <a:lstStyle/>
                    <a:p>
                      <a:pPr algn="l" fontAlgn="base">
                        <a:lnSpc>
                          <a:spcPct val="100000"/>
                        </a:lnSpc>
                        <a:spcBef>
                          <a:spcPts val="0"/>
                        </a:spcBef>
                        <a:spcAft>
                          <a:spcPts val="0"/>
                        </a:spcAft>
                      </a:pPr>
                      <a:r>
                        <a:rPr lang="en-US" sz="550" kern="1200" dirty="0">
                          <a:solidFill>
                            <a:srgbClr val="000000"/>
                          </a:solidFill>
                          <a:latin typeface="+mn-lt"/>
                          <a:ea typeface="宋体"/>
                          <a:cs typeface="Times New Roman" pitchFamily="18" charset="0"/>
                        </a:rPr>
                        <a:t>Output voltage </a:t>
                      </a:r>
                      <a:endParaRPr lang="zh-CN" sz="550" kern="1200" dirty="0">
                        <a:solidFill>
                          <a:srgbClr val="000000"/>
                        </a:solidFill>
                        <a:latin typeface="+mn-lt"/>
                        <a:ea typeface="宋体"/>
                        <a:cs typeface="Times New Roman" pitchFamily="18" charset="0"/>
                      </a:endParaRPr>
                    </a:p>
                  </a:txBody>
                  <a:tcPr marL="36000" marR="36000" marT="28800" marB="28800" anchor="ctr">
                    <a:lnL>
                      <a:noFill/>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algn="l" fontAlgn="base">
                        <a:lnSpc>
                          <a:spcPct val="100000"/>
                        </a:lnSpc>
                        <a:spcBef>
                          <a:spcPts val="0"/>
                        </a:spcBef>
                        <a:spcAft>
                          <a:spcPts val="0"/>
                        </a:spcAft>
                      </a:pPr>
                      <a:r>
                        <a:rPr lang="en-US" sz="550" kern="1200" dirty="0">
                          <a:solidFill>
                            <a:srgbClr val="000000"/>
                          </a:solidFill>
                          <a:latin typeface="+mn-lt"/>
                          <a:ea typeface="宋体"/>
                          <a:cs typeface="Times New Roman" pitchFamily="18" charset="0"/>
                        </a:rPr>
                        <a:t>15 V DC 1 A (with a built-in rechargeable battery)</a:t>
                      </a:r>
                      <a:endParaRPr lang="zh-CN" sz="550" kern="100" dirty="0">
                        <a:latin typeface="+mn-lt"/>
                        <a:ea typeface="宋体"/>
                        <a:cs typeface="Times New Roman" pitchFamily="18" charset="0"/>
                      </a:endParaRPr>
                    </a:p>
                    <a:p>
                      <a:pPr algn="l" fontAlgn="base">
                        <a:lnSpc>
                          <a:spcPct val="100000"/>
                        </a:lnSpc>
                        <a:spcBef>
                          <a:spcPts val="0"/>
                        </a:spcBef>
                        <a:spcAft>
                          <a:spcPts val="0"/>
                        </a:spcAft>
                      </a:pPr>
                      <a:r>
                        <a:rPr lang="en-US" sz="550" kern="1200" dirty="0">
                          <a:solidFill>
                            <a:srgbClr val="000000"/>
                          </a:solidFill>
                          <a:latin typeface="+mn-lt"/>
                          <a:ea typeface="宋体"/>
                          <a:cs typeface="Times New Roman" pitchFamily="18" charset="0"/>
                        </a:rPr>
                        <a:t>12 V DC 1 A (with an external AC/DC power adapter)</a:t>
                      </a:r>
                      <a:endParaRPr lang="zh-CN" sz="550" kern="100" dirty="0">
                        <a:latin typeface="+mn-lt"/>
                        <a:ea typeface="宋体"/>
                        <a:cs typeface="Times New Roman" pitchFamily="18" charset="0"/>
                      </a:endParaRPr>
                    </a:p>
                  </a:txBody>
                  <a:tcPr marL="36000" marR="36000" marT="28800" marB="28800" anchor="ctr">
                    <a:lnL w="635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4000">
                <a:tc gridSpan="2">
                  <a:txBody>
                    <a:bodyPr/>
                    <a:lstStyle/>
                    <a:p>
                      <a:pPr marL="0" marR="0" indent="0" algn="l" defTabSz="410736" rtl="0" eaLnBrk="1" fontAlgn="base" latinLnBrk="0" hangingPunct="1">
                        <a:lnSpc>
                          <a:spcPct val="100000"/>
                        </a:lnSpc>
                        <a:spcBef>
                          <a:spcPts val="0"/>
                        </a:spcBef>
                        <a:spcAft>
                          <a:spcPts val="0"/>
                        </a:spcAft>
                        <a:buClrTx/>
                        <a:buSzTx/>
                        <a:buFontTx/>
                        <a:buNone/>
                        <a:tabLst/>
                        <a:defRPr/>
                      </a:pPr>
                      <a:r>
                        <a:rPr lang="en-US" altLang="zh-CN" sz="550" kern="1200">
                          <a:solidFill>
                            <a:srgbClr val="000000"/>
                          </a:solidFill>
                          <a:latin typeface="+mn-lt"/>
                          <a:ea typeface="宋体"/>
                          <a:cs typeface="Times New Roman" pitchFamily="18" charset="0"/>
                        </a:rPr>
                        <a:t>Overcurrent protection</a:t>
                      </a:r>
                      <a:r>
                        <a:rPr lang="en-US" altLang="zh-CN" sz="550" kern="1200" baseline="0">
                          <a:solidFill>
                            <a:srgbClr val="000000"/>
                          </a:solidFill>
                          <a:latin typeface="+mn-lt"/>
                          <a:ea typeface="宋体"/>
                          <a:cs typeface="Times New Roman" pitchFamily="18" charset="0"/>
                        </a:rPr>
                        <a:t> threshold</a:t>
                      </a:r>
                      <a:endParaRPr lang="en-US" altLang="zh-CN" sz="550" kern="1200" dirty="0">
                        <a:solidFill>
                          <a:srgbClr val="000000"/>
                        </a:solidFill>
                        <a:latin typeface="+mn-lt"/>
                        <a:ea typeface="宋体"/>
                        <a:cs typeface="Times New Roman" pitchFamily="18" charset="0"/>
                      </a:endParaRPr>
                    </a:p>
                  </a:txBody>
                  <a:tcPr marL="36000" marR="36000" marT="28800" marB="2880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algn="l" fontAlgn="base">
                        <a:lnSpc>
                          <a:spcPct val="100000"/>
                        </a:lnSpc>
                        <a:spcBef>
                          <a:spcPts val="0"/>
                        </a:spcBef>
                        <a:spcAft>
                          <a:spcPts val="0"/>
                        </a:spcAft>
                      </a:pPr>
                      <a:r>
                        <a:rPr lang="en-US" altLang="zh-CN" sz="550" kern="100" dirty="0">
                          <a:latin typeface="+mn-lt"/>
                          <a:ea typeface="+mn-ea"/>
                          <a:cs typeface="Times New Roman" pitchFamily="18" charset="0"/>
                        </a:rPr>
                        <a:t>1 A</a:t>
                      </a:r>
                      <a:endParaRPr lang="zh-CN" altLang="zh-CN" sz="550" kern="100" dirty="0">
                        <a:latin typeface="+mn-lt"/>
                        <a:ea typeface="+mn-ea"/>
                        <a:cs typeface="Times New Roman" pitchFamily="18" charset="0"/>
                      </a:endParaRPr>
                    </a:p>
                  </a:txBody>
                  <a:tcPr marL="36000" marR="36000" marT="28800" marB="288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4000">
                <a:tc gridSpan="2">
                  <a:txBody>
                    <a:bodyPr/>
                    <a:lstStyle/>
                    <a:p>
                      <a:pPr algn="l" fontAlgn="base">
                        <a:lnSpc>
                          <a:spcPct val="100000"/>
                        </a:lnSpc>
                        <a:spcBef>
                          <a:spcPts val="0"/>
                        </a:spcBef>
                        <a:spcAft>
                          <a:spcPts val="0"/>
                        </a:spcAft>
                      </a:pPr>
                      <a:r>
                        <a:rPr lang="en-US" sz="550" kern="1200" dirty="0">
                          <a:solidFill>
                            <a:srgbClr val="000000"/>
                          </a:solidFill>
                          <a:latin typeface="+mn-lt"/>
                          <a:ea typeface="宋体"/>
                          <a:cs typeface="Times New Roman" pitchFamily="18" charset="0"/>
                        </a:rPr>
                        <a:t>Rechargeable battery </a:t>
                      </a:r>
                      <a:endParaRPr lang="zh-CN" sz="550" kern="1200" dirty="0">
                        <a:solidFill>
                          <a:srgbClr val="000000"/>
                        </a:solidFill>
                        <a:latin typeface="+mn-lt"/>
                        <a:ea typeface="宋体"/>
                        <a:cs typeface="Times New Roman" pitchFamily="18" charset="0"/>
                      </a:endParaRPr>
                    </a:p>
                  </a:txBody>
                  <a:tcPr marL="36000" marR="36000" marT="28800" marB="2880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algn="l" fontAlgn="base">
                        <a:lnSpc>
                          <a:spcPct val="100000"/>
                        </a:lnSpc>
                        <a:spcBef>
                          <a:spcPts val="0"/>
                        </a:spcBef>
                        <a:spcAft>
                          <a:spcPts val="0"/>
                        </a:spcAft>
                      </a:pPr>
                      <a:r>
                        <a:rPr lang="en-US" altLang="zh-CN" sz="550" kern="1200" dirty="0">
                          <a:solidFill>
                            <a:srgbClr val="000000"/>
                          </a:solidFill>
                          <a:latin typeface="+mn-lt"/>
                          <a:ea typeface="+mn-ea"/>
                          <a:cs typeface="Times New Roman" pitchFamily="18" charset="0"/>
                        </a:rPr>
                        <a:t>Lithium-ion </a:t>
                      </a:r>
                      <a:r>
                        <a:rPr lang="en-US" altLang="zh-CN" sz="550" kern="1200">
                          <a:solidFill>
                            <a:srgbClr val="000000"/>
                          </a:solidFill>
                          <a:latin typeface="+mn-lt"/>
                          <a:ea typeface="+mn-ea"/>
                          <a:cs typeface="Times New Roman" pitchFamily="18" charset="0"/>
                        </a:rPr>
                        <a:t>battery (</a:t>
                      </a:r>
                      <a:r>
                        <a:rPr lang="en-US" altLang="zh-CN" sz="550" kern="1200" dirty="0">
                          <a:solidFill>
                            <a:srgbClr val="000000"/>
                          </a:solidFill>
                          <a:latin typeface="+mn-lt"/>
                          <a:ea typeface="+mn-ea"/>
                          <a:cs typeface="Times New Roman" pitchFamily="18" charset="0"/>
                        </a:rPr>
                        <a:t>3.7 V, 10000 </a:t>
                      </a:r>
                      <a:r>
                        <a:rPr lang="en-US" altLang="zh-CN" sz="550" kern="1200" dirty="0" err="1">
                          <a:solidFill>
                            <a:srgbClr val="000000"/>
                          </a:solidFill>
                          <a:latin typeface="+mn-lt"/>
                          <a:ea typeface="+mn-ea"/>
                          <a:cs typeface="Times New Roman" pitchFamily="18" charset="0"/>
                        </a:rPr>
                        <a:t>mAh</a:t>
                      </a:r>
                      <a:r>
                        <a:rPr lang="en-US" altLang="zh-CN" sz="550" kern="1200" dirty="0">
                          <a:solidFill>
                            <a:srgbClr val="000000"/>
                          </a:solidFill>
                          <a:latin typeface="+mn-lt"/>
                          <a:ea typeface="+mn-ea"/>
                          <a:cs typeface="Times New Roman" pitchFamily="18" charset="0"/>
                        </a:rPr>
                        <a:t>)</a:t>
                      </a:r>
                      <a:endParaRPr lang="zh-CN" altLang="zh-CN" sz="550" kern="100" dirty="0">
                        <a:latin typeface="+mn-lt"/>
                        <a:ea typeface="+mn-ea"/>
                        <a:cs typeface="Times New Roman" pitchFamily="18" charset="0"/>
                      </a:endParaRPr>
                    </a:p>
                  </a:txBody>
                  <a:tcPr marL="36000" marR="36000" marT="28800" marB="288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4000">
                <a:tc gridSpan="2">
                  <a:txBody>
                    <a:bodyPr/>
                    <a:lstStyle/>
                    <a:p>
                      <a:pPr algn="l" fontAlgn="base">
                        <a:lnSpc>
                          <a:spcPct val="100000"/>
                        </a:lnSpc>
                        <a:spcBef>
                          <a:spcPts val="0"/>
                        </a:spcBef>
                        <a:spcAft>
                          <a:spcPts val="0"/>
                        </a:spcAft>
                      </a:pPr>
                      <a:r>
                        <a:rPr lang="en-US" sz="550" kern="1200" dirty="0">
                          <a:solidFill>
                            <a:srgbClr val="000000"/>
                          </a:solidFill>
                          <a:latin typeface="+mn-lt"/>
                          <a:ea typeface="宋体"/>
                          <a:cs typeface="Times New Roman" pitchFamily="18" charset="0"/>
                        </a:rPr>
                        <a:t>Input voltage </a:t>
                      </a:r>
                      <a:endParaRPr lang="zh-CN" sz="550" kern="1200" dirty="0">
                        <a:solidFill>
                          <a:srgbClr val="000000"/>
                        </a:solidFill>
                        <a:latin typeface="+mn-lt"/>
                        <a:ea typeface="宋体"/>
                        <a:cs typeface="Times New Roman" pitchFamily="18" charset="0"/>
                      </a:endParaRPr>
                    </a:p>
                  </a:txBody>
                  <a:tcPr marL="36000" marR="36000" marT="28800" marB="2880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algn="l" fontAlgn="base">
                        <a:lnSpc>
                          <a:spcPct val="100000"/>
                        </a:lnSpc>
                        <a:spcBef>
                          <a:spcPts val="0"/>
                        </a:spcBef>
                        <a:spcAft>
                          <a:spcPts val="0"/>
                        </a:spcAft>
                      </a:pPr>
                      <a:r>
                        <a:rPr lang="en-US" sz="550" kern="1200" dirty="0">
                          <a:solidFill>
                            <a:srgbClr val="000000"/>
                          </a:solidFill>
                          <a:latin typeface="+mn-lt"/>
                          <a:ea typeface="宋体"/>
                          <a:cs typeface="Times New Roman" pitchFamily="18" charset="0"/>
                        </a:rPr>
                        <a:t>12 V AC/DC power adapter</a:t>
                      </a:r>
                      <a:endParaRPr lang="zh-CN" sz="550" kern="100" dirty="0">
                        <a:latin typeface="+mn-lt"/>
                        <a:ea typeface="宋体"/>
                        <a:cs typeface="Times New Roman" pitchFamily="18" charset="0"/>
                      </a:endParaRPr>
                    </a:p>
                  </a:txBody>
                  <a:tcPr marL="36000" marR="36000" marT="28800" marB="288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44000">
                <a:tc gridSpan="2">
                  <a:txBody>
                    <a:bodyPr/>
                    <a:lstStyle/>
                    <a:p>
                      <a:pPr algn="l" fontAlgn="base">
                        <a:lnSpc>
                          <a:spcPct val="100000"/>
                        </a:lnSpc>
                        <a:spcBef>
                          <a:spcPts val="0"/>
                        </a:spcBef>
                        <a:spcAft>
                          <a:spcPts val="0"/>
                        </a:spcAft>
                      </a:pPr>
                      <a:r>
                        <a:rPr lang="en-US" sz="550" kern="1200" dirty="0">
                          <a:solidFill>
                            <a:srgbClr val="000000"/>
                          </a:solidFill>
                          <a:latin typeface="+mn-lt"/>
                          <a:ea typeface="宋体"/>
                          <a:cs typeface="Times New Roman" pitchFamily="18" charset="0"/>
                        </a:rPr>
                        <a:t>Power adapter </a:t>
                      </a:r>
                      <a:endParaRPr lang="zh-CN" sz="550" kern="1200" dirty="0">
                        <a:solidFill>
                          <a:srgbClr val="000000"/>
                        </a:solidFill>
                        <a:latin typeface="+mn-lt"/>
                        <a:ea typeface="宋体"/>
                        <a:cs typeface="Times New Roman" pitchFamily="18" charset="0"/>
                      </a:endParaRPr>
                    </a:p>
                  </a:txBody>
                  <a:tcPr marL="36000" marR="36000" marT="28800" marB="2880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algn="l" fontAlgn="base">
                        <a:lnSpc>
                          <a:spcPct val="100000"/>
                        </a:lnSpc>
                        <a:spcBef>
                          <a:spcPts val="0"/>
                        </a:spcBef>
                        <a:spcAft>
                          <a:spcPts val="0"/>
                        </a:spcAft>
                      </a:pPr>
                      <a:r>
                        <a:rPr lang="en-US" sz="550" kern="1200" dirty="0">
                          <a:solidFill>
                            <a:srgbClr val="000000"/>
                          </a:solidFill>
                          <a:latin typeface="+mn-lt"/>
                          <a:ea typeface="宋体"/>
                          <a:cs typeface="Times New Roman" pitchFamily="18" charset="0"/>
                        </a:rPr>
                        <a:t>Input: 100 V</a:t>
                      </a:r>
                      <a:r>
                        <a:rPr lang="en-US" sz="550" kern="1200" baseline="0" dirty="0">
                          <a:solidFill>
                            <a:srgbClr val="000000"/>
                          </a:solidFill>
                          <a:latin typeface="+mn-lt"/>
                          <a:ea typeface="宋体"/>
                          <a:cs typeface="Times New Roman" pitchFamily="18" charset="0"/>
                        </a:rPr>
                        <a:t> AC to </a:t>
                      </a:r>
                      <a:r>
                        <a:rPr lang="en-US" sz="550" kern="1200" dirty="0">
                          <a:solidFill>
                            <a:srgbClr val="000000"/>
                          </a:solidFill>
                          <a:latin typeface="+mn-lt"/>
                          <a:ea typeface="宋体"/>
                          <a:cs typeface="Times New Roman" pitchFamily="18" charset="0"/>
                        </a:rPr>
                        <a:t>240 V AC, 0.55 A, 50 Hz to 60 Hz </a:t>
                      </a:r>
                      <a:endParaRPr lang="zh-CN" sz="550" kern="100" dirty="0">
                        <a:latin typeface="+mn-lt"/>
                        <a:ea typeface="宋体"/>
                        <a:cs typeface="Times New Roman" pitchFamily="18" charset="0"/>
                      </a:endParaRPr>
                    </a:p>
                    <a:p>
                      <a:pPr algn="l" fontAlgn="base">
                        <a:lnSpc>
                          <a:spcPct val="100000"/>
                        </a:lnSpc>
                        <a:spcBef>
                          <a:spcPts val="0"/>
                        </a:spcBef>
                        <a:spcAft>
                          <a:spcPts val="0"/>
                        </a:spcAft>
                      </a:pPr>
                      <a:r>
                        <a:rPr lang="en-US" sz="550" kern="1200" dirty="0">
                          <a:solidFill>
                            <a:srgbClr val="000000"/>
                          </a:solidFill>
                          <a:latin typeface="+mn-lt"/>
                          <a:ea typeface="宋体"/>
                          <a:cs typeface="Times New Roman" pitchFamily="18" charset="0"/>
                        </a:rPr>
                        <a:t>Output: 12 V DC, 2 A</a:t>
                      </a:r>
                      <a:endParaRPr lang="zh-CN" sz="550" kern="100" dirty="0">
                        <a:latin typeface="+mn-lt"/>
                        <a:ea typeface="宋体"/>
                        <a:cs typeface="Times New Roman" pitchFamily="18" charset="0"/>
                      </a:endParaRPr>
                    </a:p>
                  </a:txBody>
                  <a:tcPr marL="36000" marR="36000" marT="28800" marB="288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44000">
                <a:tc gridSpan="2">
                  <a:txBody>
                    <a:bodyPr/>
                    <a:lstStyle/>
                    <a:p>
                      <a:pPr algn="l" eaLnBrk="0" fontAlgn="base" hangingPunct="0">
                        <a:lnSpc>
                          <a:spcPct val="100000"/>
                        </a:lnSpc>
                        <a:spcBef>
                          <a:spcPts val="0"/>
                        </a:spcBef>
                        <a:spcAft>
                          <a:spcPts val="0"/>
                        </a:spcAft>
                      </a:pPr>
                      <a:r>
                        <a:rPr lang="en-US" sz="550" kern="1200" dirty="0">
                          <a:solidFill>
                            <a:srgbClr val="000000"/>
                          </a:solidFill>
                          <a:latin typeface="+mn-lt"/>
                          <a:ea typeface="宋体"/>
                          <a:cs typeface="Times New Roman" pitchFamily="18" charset="0"/>
                        </a:rPr>
                        <a:t>Operating temperature (</a:t>
                      </a:r>
                      <a:r>
                        <a:rPr kumimoji="0" lang="en-US" altLang="zh-CN" sz="550" b="0" i="0" u="none" strike="noStrike" cap="none" normalizeH="0" baseline="0" dirty="0">
                          <a:ln>
                            <a:noFill/>
                          </a:ln>
                          <a:solidFill>
                            <a:schemeClr val="tx1"/>
                          </a:solidFill>
                          <a:effectLst/>
                          <a:latin typeface="+mn-lt"/>
                          <a:ea typeface="Dotum" pitchFamily="34" charset="-127"/>
                          <a:cs typeface="Times New Roman" pitchFamily="18" charset="0"/>
                        </a:rPr>
                        <a:t>°</a:t>
                      </a:r>
                      <a:r>
                        <a:rPr lang="en-US" sz="550" kern="100" dirty="0">
                          <a:latin typeface="+mn-lt"/>
                          <a:ea typeface="宋体"/>
                          <a:cs typeface="Times New Roman" pitchFamily="18" charset="0"/>
                        </a:rPr>
                        <a:t>C</a:t>
                      </a:r>
                      <a:r>
                        <a:rPr lang="en-US" sz="550" kern="1200" dirty="0">
                          <a:solidFill>
                            <a:srgbClr val="000000"/>
                          </a:solidFill>
                          <a:latin typeface="+mn-lt"/>
                          <a:ea typeface="宋体"/>
                          <a:cs typeface="Times New Roman" pitchFamily="18" charset="0"/>
                        </a:rPr>
                        <a:t>)</a:t>
                      </a:r>
                      <a:endParaRPr lang="zh-CN" sz="550" kern="100" dirty="0">
                        <a:latin typeface="+mn-lt"/>
                        <a:ea typeface="宋体"/>
                        <a:cs typeface="Times New Roman" pitchFamily="18" charset="0"/>
                      </a:endParaRPr>
                    </a:p>
                  </a:txBody>
                  <a:tcPr marL="36000" marR="36000" marT="28800" marB="2880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algn="l" fontAlgn="base">
                        <a:lnSpc>
                          <a:spcPct val="100000"/>
                        </a:lnSpc>
                        <a:spcBef>
                          <a:spcPts val="0"/>
                        </a:spcBef>
                        <a:spcAft>
                          <a:spcPts val="0"/>
                        </a:spcAft>
                      </a:pPr>
                      <a:r>
                        <a:rPr kumimoji="0" lang="en-US" altLang="zh-CN" sz="550" b="0" i="0" u="none" strike="noStrike" kern="1200" cap="none" normalizeH="0" baseline="0" dirty="0">
                          <a:ln>
                            <a:noFill/>
                          </a:ln>
                          <a:solidFill>
                            <a:schemeClr val="tx1"/>
                          </a:solidFill>
                          <a:effectLst/>
                          <a:latin typeface="+mn-lt"/>
                          <a:ea typeface="宋体" pitchFamily="2" charset="-122"/>
                          <a:cs typeface="Times New Roman" pitchFamily="18" charset="0"/>
                        </a:rPr>
                        <a:t>-</a:t>
                      </a:r>
                      <a:r>
                        <a:rPr lang="en-US" sz="550" kern="1200" dirty="0">
                          <a:solidFill>
                            <a:srgbClr val="000000"/>
                          </a:solidFill>
                          <a:latin typeface="+mn-lt"/>
                          <a:ea typeface="宋体"/>
                          <a:cs typeface="Times New Roman" pitchFamily="18" charset="0"/>
                        </a:rPr>
                        <a:t>20 </a:t>
                      </a:r>
                      <a:r>
                        <a:rPr lang="en-US" altLang="zh-CN" sz="550" kern="1200" dirty="0">
                          <a:solidFill>
                            <a:srgbClr val="000000"/>
                          </a:solidFill>
                          <a:latin typeface="+mn-lt"/>
                          <a:ea typeface="宋体"/>
                          <a:cs typeface="Times New Roman" pitchFamily="18" charset="0"/>
                        </a:rPr>
                        <a:t>to</a:t>
                      </a:r>
                      <a:r>
                        <a:rPr kumimoji="0" lang="en-US" altLang="zh-CN" sz="550" b="0" i="0" u="none" strike="noStrike" kern="1200" cap="none" normalizeH="0" baseline="0" dirty="0">
                          <a:ln>
                            <a:noFill/>
                          </a:ln>
                          <a:solidFill>
                            <a:schemeClr val="tx1"/>
                          </a:solidFill>
                          <a:effectLst/>
                          <a:latin typeface="+mn-lt"/>
                          <a:ea typeface="宋体" pitchFamily="2" charset="-122"/>
                          <a:cs typeface="Times New Roman" pitchFamily="18" charset="0"/>
                        </a:rPr>
                        <a:t> </a:t>
                      </a:r>
                      <a:r>
                        <a:rPr lang="en-US" sz="550" kern="1200" dirty="0">
                          <a:solidFill>
                            <a:srgbClr val="000000"/>
                          </a:solidFill>
                          <a:latin typeface="+mn-lt"/>
                          <a:ea typeface="宋体"/>
                          <a:cs typeface="Times New Roman" pitchFamily="18" charset="0"/>
                        </a:rPr>
                        <a:t>+55</a:t>
                      </a:r>
                      <a:endParaRPr lang="zh-CN" sz="550" kern="100" dirty="0">
                        <a:latin typeface="+mn-lt"/>
                        <a:ea typeface="宋体"/>
                        <a:cs typeface="Times New Roman" pitchFamily="18" charset="0"/>
                      </a:endParaRPr>
                    </a:p>
                  </a:txBody>
                  <a:tcPr marL="36000" marR="36000" marT="28800" marB="288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44000">
                <a:tc gridSpan="2">
                  <a:txBody>
                    <a:bodyPr/>
                    <a:lstStyle/>
                    <a:p>
                      <a:pPr algn="l" eaLnBrk="0" fontAlgn="base" hangingPunct="0">
                        <a:lnSpc>
                          <a:spcPct val="100000"/>
                        </a:lnSpc>
                        <a:spcBef>
                          <a:spcPts val="0"/>
                        </a:spcBef>
                        <a:spcAft>
                          <a:spcPts val="0"/>
                        </a:spcAft>
                      </a:pPr>
                      <a:r>
                        <a:rPr lang="en-US" sz="550" kern="1200" dirty="0">
                          <a:solidFill>
                            <a:srgbClr val="000000"/>
                          </a:solidFill>
                          <a:latin typeface="+mn-lt"/>
                          <a:ea typeface="宋体"/>
                          <a:cs typeface="Times New Roman" pitchFamily="18" charset="0"/>
                        </a:rPr>
                        <a:t>Charge temperature (</a:t>
                      </a:r>
                      <a:r>
                        <a:rPr kumimoji="0" lang="en-US" altLang="zh-CN" sz="550" b="0" i="0" u="none" strike="noStrike" cap="none" normalizeH="0" baseline="0" dirty="0">
                          <a:ln>
                            <a:noFill/>
                          </a:ln>
                          <a:solidFill>
                            <a:schemeClr val="tx1"/>
                          </a:solidFill>
                          <a:effectLst/>
                          <a:latin typeface="+mn-lt"/>
                          <a:ea typeface="Dotum" pitchFamily="34" charset="-127"/>
                          <a:cs typeface="Times New Roman" pitchFamily="18" charset="0"/>
                        </a:rPr>
                        <a:t>°</a:t>
                      </a:r>
                      <a:r>
                        <a:rPr lang="en-US" sz="550" kern="100" dirty="0">
                          <a:latin typeface="+mn-lt"/>
                          <a:ea typeface="宋体"/>
                          <a:cs typeface="Times New Roman" pitchFamily="18" charset="0"/>
                        </a:rPr>
                        <a:t>C</a:t>
                      </a:r>
                      <a:r>
                        <a:rPr lang="en-US" sz="550" kern="1200" dirty="0">
                          <a:solidFill>
                            <a:srgbClr val="000000"/>
                          </a:solidFill>
                          <a:latin typeface="+mn-lt"/>
                          <a:ea typeface="宋体"/>
                          <a:cs typeface="Times New Roman" pitchFamily="18" charset="0"/>
                        </a:rPr>
                        <a:t>)</a:t>
                      </a:r>
                      <a:endParaRPr lang="zh-CN" sz="550" kern="100" dirty="0">
                        <a:latin typeface="+mn-lt"/>
                        <a:ea typeface="宋体"/>
                        <a:cs typeface="Times New Roman" pitchFamily="18" charset="0"/>
                      </a:endParaRPr>
                    </a:p>
                  </a:txBody>
                  <a:tcPr marL="36000" marR="36000" marT="28800" marB="2880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algn="l" fontAlgn="base">
                        <a:lnSpc>
                          <a:spcPct val="100000"/>
                        </a:lnSpc>
                        <a:spcBef>
                          <a:spcPts val="0"/>
                        </a:spcBef>
                        <a:spcAft>
                          <a:spcPts val="0"/>
                        </a:spcAft>
                      </a:pPr>
                      <a:r>
                        <a:rPr lang="en-US" sz="550" kern="1200" dirty="0">
                          <a:solidFill>
                            <a:srgbClr val="000000"/>
                          </a:solidFill>
                          <a:latin typeface="+mn-lt"/>
                          <a:ea typeface="宋体"/>
                          <a:cs typeface="Times New Roman" pitchFamily="18" charset="0"/>
                        </a:rPr>
                        <a:t>0 </a:t>
                      </a:r>
                      <a:r>
                        <a:rPr kumimoji="0" lang="en-US" altLang="zh-CN" sz="550" b="0" i="0" u="none" strike="noStrike" kern="1200" cap="none" normalizeH="0" baseline="0" dirty="0">
                          <a:ln>
                            <a:noFill/>
                          </a:ln>
                          <a:solidFill>
                            <a:schemeClr val="tx1"/>
                          </a:solidFill>
                          <a:effectLst/>
                          <a:latin typeface="+mn-lt"/>
                          <a:ea typeface="宋体" pitchFamily="2" charset="-122"/>
                          <a:cs typeface="Times New Roman" pitchFamily="18" charset="0"/>
                        </a:rPr>
                        <a:t>to </a:t>
                      </a:r>
                      <a:r>
                        <a:rPr lang="en-US" sz="550" kern="1200" dirty="0">
                          <a:solidFill>
                            <a:srgbClr val="000000"/>
                          </a:solidFill>
                          <a:latin typeface="+mn-lt"/>
                          <a:ea typeface="宋体"/>
                          <a:cs typeface="Times New Roman" pitchFamily="18" charset="0"/>
                        </a:rPr>
                        <a:t>+40</a:t>
                      </a:r>
                      <a:endParaRPr lang="zh-CN" sz="550" kern="100" dirty="0">
                        <a:latin typeface="+mn-lt"/>
                        <a:ea typeface="宋体"/>
                        <a:cs typeface="Times New Roman" pitchFamily="18" charset="0"/>
                      </a:endParaRPr>
                    </a:p>
                  </a:txBody>
                  <a:tcPr marL="36000" marR="36000" marT="28800" marB="288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44000">
                <a:tc gridSpan="2">
                  <a:txBody>
                    <a:bodyPr/>
                    <a:lstStyle/>
                    <a:p>
                      <a:pPr algn="l" eaLnBrk="0" fontAlgn="base" hangingPunct="0">
                        <a:lnSpc>
                          <a:spcPct val="100000"/>
                        </a:lnSpc>
                        <a:spcBef>
                          <a:spcPts val="0"/>
                        </a:spcBef>
                        <a:spcAft>
                          <a:spcPts val="0"/>
                        </a:spcAft>
                      </a:pPr>
                      <a:r>
                        <a:rPr lang="en-US" sz="550" kern="1200" dirty="0">
                          <a:solidFill>
                            <a:srgbClr val="000000"/>
                          </a:solidFill>
                          <a:latin typeface="+mn-lt"/>
                          <a:ea typeface="宋体"/>
                          <a:cs typeface="Times New Roman" pitchFamily="18" charset="0"/>
                        </a:rPr>
                        <a:t>PAT dimensions (H x </a:t>
                      </a:r>
                      <a:r>
                        <a:rPr lang="en-US" altLang="zh-CN" sz="550" kern="1200" dirty="0">
                          <a:solidFill>
                            <a:srgbClr val="000000"/>
                          </a:solidFill>
                          <a:latin typeface="+mn-lt"/>
                          <a:ea typeface="宋体"/>
                          <a:cs typeface="Times New Roman" pitchFamily="18" charset="0"/>
                        </a:rPr>
                        <a:t>W</a:t>
                      </a:r>
                      <a:r>
                        <a:rPr lang="en-US" sz="550" kern="1200" dirty="0">
                          <a:solidFill>
                            <a:srgbClr val="000000"/>
                          </a:solidFill>
                          <a:latin typeface="+mn-lt"/>
                          <a:ea typeface="宋体"/>
                          <a:cs typeface="Times New Roman" pitchFamily="18" charset="0"/>
                        </a:rPr>
                        <a:t> x </a:t>
                      </a:r>
                      <a:r>
                        <a:rPr lang="en-US" altLang="zh-CN" sz="550" kern="1200" dirty="0">
                          <a:solidFill>
                            <a:srgbClr val="000000"/>
                          </a:solidFill>
                          <a:latin typeface="+mn-lt"/>
                          <a:ea typeface="宋体"/>
                          <a:cs typeface="Times New Roman" pitchFamily="18" charset="0"/>
                        </a:rPr>
                        <a:t>D</a:t>
                      </a:r>
                      <a:r>
                        <a:rPr lang="en-US" sz="550" kern="1200" dirty="0">
                          <a:solidFill>
                            <a:srgbClr val="000000"/>
                          </a:solidFill>
                          <a:latin typeface="+mn-lt"/>
                          <a:ea typeface="宋体"/>
                          <a:cs typeface="Times New Roman" pitchFamily="18" charset="0"/>
                        </a:rPr>
                        <a:t>) (mm) </a:t>
                      </a:r>
                      <a:endParaRPr lang="zh-CN" sz="550" kern="100" dirty="0">
                        <a:latin typeface="+mn-lt"/>
                        <a:ea typeface="宋体"/>
                        <a:cs typeface="Times New Roman" pitchFamily="18" charset="0"/>
                      </a:endParaRPr>
                    </a:p>
                  </a:txBody>
                  <a:tcPr marL="36000" marR="36000" marT="28800" marB="2880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algn="l" fontAlgn="base">
                        <a:lnSpc>
                          <a:spcPct val="100000"/>
                        </a:lnSpc>
                        <a:spcBef>
                          <a:spcPts val="0"/>
                        </a:spcBef>
                        <a:spcAft>
                          <a:spcPts val="0"/>
                        </a:spcAft>
                      </a:pPr>
                      <a:r>
                        <a:rPr lang="en-US" sz="550" kern="1200">
                          <a:solidFill>
                            <a:srgbClr val="000000"/>
                          </a:solidFill>
                          <a:latin typeface="+mn-lt"/>
                          <a:ea typeface="宋体"/>
                          <a:cs typeface="Times New Roman" pitchFamily="18" charset="0"/>
                        </a:rPr>
                        <a:t>30 x 204 x 88</a:t>
                      </a:r>
                      <a:endParaRPr lang="zh-CN" sz="550" kern="100" dirty="0">
                        <a:latin typeface="+mn-lt"/>
                        <a:ea typeface="宋体"/>
                        <a:cs typeface="Times New Roman" pitchFamily="18" charset="0"/>
                      </a:endParaRPr>
                    </a:p>
                  </a:txBody>
                  <a:tcPr marL="36000" marR="36000" marT="28800" marB="288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44000">
                <a:tc gridSpan="2">
                  <a:txBody>
                    <a:bodyPr/>
                    <a:lstStyle/>
                    <a:p>
                      <a:pPr marL="0" marR="0" indent="0" algn="l" defTabSz="410736" rtl="0" eaLnBrk="0" fontAlgn="base" latinLnBrk="0" hangingPunct="0">
                        <a:lnSpc>
                          <a:spcPct val="100000"/>
                        </a:lnSpc>
                        <a:spcBef>
                          <a:spcPts val="0"/>
                        </a:spcBef>
                        <a:spcAft>
                          <a:spcPts val="0"/>
                        </a:spcAft>
                        <a:buClrTx/>
                        <a:buSzTx/>
                        <a:buFontTx/>
                        <a:buNone/>
                        <a:tabLst/>
                        <a:defRPr/>
                      </a:pPr>
                      <a:r>
                        <a:rPr lang="en-US" altLang="zh-CN" sz="550" kern="1200" dirty="0">
                          <a:solidFill>
                            <a:srgbClr val="000000"/>
                          </a:solidFill>
                          <a:latin typeface="+mn-lt"/>
                          <a:ea typeface="宋体"/>
                          <a:cs typeface="Times New Roman" pitchFamily="18" charset="0"/>
                        </a:rPr>
                        <a:t>Net weight (kg)</a:t>
                      </a:r>
                      <a:endParaRPr lang="zh-CN" altLang="zh-CN" sz="550" kern="100" dirty="0">
                        <a:latin typeface="+mn-lt"/>
                        <a:ea typeface="宋体"/>
                        <a:cs typeface="Times New Roman" pitchFamily="18" charset="0"/>
                      </a:endParaRPr>
                    </a:p>
                  </a:txBody>
                  <a:tcPr marL="36000" marR="36000" marT="28800" marB="2880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indent="0" algn="l" defTabSz="410736" rtl="0" eaLnBrk="1" fontAlgn="base" latinLnBrk="0" hangingPunct="1">
                        <a:lnSpc>
                          <a:spcPct val="100000"/>
                        </a:lnSpc>
                        <a:spcBef>
                          <a:spcPts val="0"/>
                        </a:spcBef>
                        <a:spcAft>
                          <a:spcPts val="0"/>
                        </a:spcAft>
                        <a:buClrTx/>
                        <a:buSzTx/>
                        <a:buFontTx/>
                        <a:buNone/>
                        <a:tabLst/>
                        <a:defRPr/>
                      </a:pPr>
                      <a:r>
                        <a:rPr lang="en-US" altLang="zh-CN" sz="550" kern="1200" dirty="0">
                          <a:solidFill>
                            <a:srgbClr val="000000"/>
                          </a:solidFill>
                          <a:latin typeface="+mn-lt"/>
                          <a:ea typeface="宋体"/>
                          <a:cs typeface="Times New Roman" pitchFamily="18" charset="0"/>
                        </a:rPr>
                        <a:t>0.52 (with a built-in rechargeable battery, and </a:t>
                      </a:r>
                      <a:r>
                        <a:rPr lang="en-US" altLang="zh-CN" sz="550" kern="1200">
                          <a:solidFill>
                            <a:srgbClr val="000000"/>
                          </a:solidFill>
                          <a:latin typeface="+mn-lt"/>
                          <a:ea typeface="宋体"/>
                          <a:cs typeface="Times New Roman" pitchFamily="18" charset="0"/>
                        </a:rPr>
                        <a:t>without a </a:t>
                      </a:r>
                      <a:r>
                        <a:rPr lang="en-US" altLang="zh-CN" sz="550" kern="1200" dirty="0">
                          <a:solidFill>
                            <a:srgbClr val="000000"/>
                          </a:solidFill>
                          <a:latin typeface="+mn-lt"/>
                          <a:ea typeface="宋体"/>
                          <a:cs typeface="Times New Roman" pitchFamily="18" charset="0"/>
                        </a:rPr>
                        <a:t>power adapter)</a:t>
                      </a:r>
                      <a:endParaRPr lang="zh-CN" altLang="zh-CN" sz="550" kern="100" dirty="0">
                        <a:latin typeface="+mn-lt"/>
                        <a:ea typeface="宋体"/>
                        <a:cs typeface="Times New Roman" pitchFamily="18" charset="0"/>
                      </a:endParaRPr>
                    </a:p>
                  </a:txBody>
                  <a:tcPr marL="36000" marR="36000" marT="28800" marB="288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44000">
                <a:tc gridSpan="2">
                  <a:txBody>
                    <a:bodyPr/>
                    <a:lstStyle/>
                    <a:p>
                      <a:pPr marL="0" algn="l" defTabSz="410736" rtl="0" eaLnBrk="1" fontAlgn="base" latinLnBrk="0" hangingPunct="1">
                        <a:lnSpc>
                          <a:spcPct val="100000"/>
                        </a:lnSpc>
                        <a:spcBef>
                          <a:spcPts val="200"/>
                        </a:spcBef>
                        <a:spcAft>
                          <a:spcPts val="200"/>
                        </a:spcAft>
                      </a:pPr>
                      <a:r>
                        <a:rPr lang="en-US" altLang="zh-CN" sz="550" kern="1200">
                          <a:solidFill>
                            <a:srgbClr val="000000"/>
                          </a:solidFill>
                          <a:latin typeface="+mn-lt"/>
                          <a:ea typeface="宋体"/>
                          <a:cs typeface="Times New Roman" pitchFamily="18" charset="0"/>
                        </a:rPr>
                        <a:t>Maximum number of RCUs</a:t>
                      </a:r>
                      <a:r>
                        <a:rPr lang="en-US" altLang="zh-CN" sz="550" kern="1200" baseline="0">
                          <a:solidFill>
                            <a:srgbClr val="000000"/>
                          </a:solidFill>
                          <a:latin typeface="+mn-lt"/>
                          <a:ea typeface="宋体"/>
                          <a:cs typeface="Times New Roman" pitchFamily="18" charset="0"/>
                        </a:rPr>
                        <a:t> (PCS</a:t>
                      </a:r>
                      <a:r>
                        <a:rPr lang="en-US" altLang="zh-CN" sz="550" kern="1200">
                          <a:solidFill>
                            <a:srgbClr val="000000"/>
                          </a:solidFill>
                          <a:latin typeface="+mn-lt"/>
                          <a:ea typeface="宋体"/>
                          <a:cs typeface="Times New Roman" pitchFamily="18" charset="0"/>
                        </a:rPr>
                        <a:t>)</a:t>
                      </a:r>
                      <a:endParaRPr lang="en-US" altLang="zh-CN" sz="550" kern="1200" dirty="0">
                        <a:solidFill>
                          <a:srgbClr val="000000"/>
                        </a:solidFill>
                        <a:latin typeface="+mn-lt"/>
                        <a:ea typeface="宋体"/>
                        <a:cs typeface="Times New Roman" pitchFamily="18" charset="0"/>
                      </a:endParaRPr>
                    </a:p>
                  </a:txBody>
                  <a:tcPr marL="36000" marR="36000" marT="28800" marB="2880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algn="l" defTabSz="410736" rtl="0" eaLnBrk="1" fontAlgn="base" latinLnBrk="0" hangingPunct="1">
                        <a:lnSpc>
                          <a:spcPct val="100000"/>
                        </a:lnSpc>
                        <a:spcBef>
                          <a:spcPts val="200"/>
                        </a:spcBef>
                        <a:spcAft>
                          <a:spcPts val="200"/>
                        </a:spcAft>
                      </a:pPr>
                      <a:r>
                        <a:rPr lang="en-US" altLang="zh-CN" sz="550" kern="1200" dirty="0">
                          <a:solidFill>
                            <a:srgbClr val="000000"/>
                          </a:solidFill>
                          <a:latin typeface="+mn-lt"/>
                          <a:ea typeface="宋体"/>
                          <a:cs typeface="Times New Roman" pitchFamily="18" charset="0"/>
                        </a:rPr>
                        <a:t>6</a:t>
                      </a:r>
                      <a:endParaRPr lang="zh-CN" altLang="en-US" sz="550" kern="1200" dirty="0">
                        <a:solidFill>
                          <a:srgbClr val="000000"/>
                        </a:solidFill>
                        <a:latin typeface="+mn-lt"/>
                        <a:ea typeface="宋体"/>
                        <a:cs typeface="Times New Roman" pitchFamily="18" charset="0"/>
                      </a:endParaRPr>
                    </a:p>
                  </a:txBody>
                  <a:tcPr marL="36000" marR="36000" marT="28800" marB="288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44000">
                <a:tc gridSpan="2">
                  <a:txBody>
                    <a:bodyPr/>
                    <a:lstStyle/>
                    <a:p>
                      <a:pPr marL="0" algn="l" defTabSz="410736" rtl="0" eaLnBrk="1" fontAlgn="base" latinLnBrk="0" hangingPunct="1">
                        <a:lnSpc>
                          <a:spcPct val="100000"/>
                        </a:lnSpc>
                        <a:spcBef>
                          <a:spcPts val="200"/>
                        </a:spcBef>
                        <a:spcAft>
                          <a:spcPts val="200"/>
                        </a:spcAft>
                      </a:pPr>
                      <a:r>
                        <a:rPr lang="en-US" altLang="zh-CN" sz="550" kern="1200" dirty="0">
                          <a:solidFill>
                            <a:srgbClr val="000000"/>
                          </a:solidFill>
                          <a:latin typeface="+mn-lt"/>
                          <a:ea typeface="宋体"/>
                          <a:cs typeface="Times New Roman" pitchFamily="18" charset="0"/>
                        </a:rPr>
                        <a:t>Maximum length of the connection cable (m)</a:t>
                      </a:r>
                      <a:endParaRPr lang="zh-CN" sz="550" kern="1200" dirty="0">
                        <a:solidFill>
                          <a:srgbClr val="000000"/>
                        </a:solidFill>
                        <a:latin typeface="+mn-lt"/>
                        <a:ea typeface="宋体"/>
                        <a:cs typeface="Times New Roman" pitchFamily="18" charset="0"/>
                      </a:endParaRPr>
                    </a:p>
                  </a:txBody>
                  <a:tcPr marL="36000" marR="36000" marT="28800" marB="2880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algn="l" defTabSz="410736" rtl="0" eaLnBrk="1" fontAlgn="base" latinLnBrk="0" hangingPunct="1">
                        <a:lnSpc>
                          <a:spcPct val="100000"/>
                        </a:lnSpc>
                        <a:spcBef>
                          <a:spcPts val="200"/>
                        </a:spcBef>
                        <a:spcAft>
                          <a:spcPts val="200"/>
                        </a:spcAft>
                      </a:pPr>
                      <a:r>
                        <a:rPr lang="en-US" altLang="zh-CN" sz="550" kern="1200" dirty="0">
                          <a:solidFill>
                            <a:srgbClr val="000000"/>
                          </a:solidFill>
                          <a:latin typeface="+mn-lt"/>
                          <a:ea typeface="宋体"/>
                          <a:cs typeface="Times New Roman" pitchFamily="18" charset="0"/>
                        </a:rPr>
                        <a:t>100 </a:t>
                      </a:r>
                      <a:endParaRPr lang="zh-CN" sz="550" kern="1200" dirty="0">
                        <a:solidFill>
                          <a:srgbClr val="000000"/>
                        </a:solidFill>
                        <a:latin typeface="+mn-lt"/>
                        <a:ea typeface="宋体"/>
                        <a:cs typeface="Times New Roman" pitchFamily="18" charset="0"/>
                      </a:endParaRPr>
                    </a:p>
                  </a:txBody>
                  <a:tcPr marL="36000" marR="36000" marT="28800" marB="288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44000">
                <a:tc gridSpan="2">
                  <a:txBody>
                    <a:bodyPr/>
                    <a:lstStyle/>
                    <a:p>
                      <a:pPr algn="l" fontAlgn="base">
                        <a:lnSpc>
                          <a:spcPct val="100000"/>
                        </a:lnSpc>
                        <a:spcBef>
                          <a:spcPts val="0"/>
                        </a:spcBef>
                        <a:spcAft>
                          <a:spcPts val="0"/>
                        </a:spcAft>
                      </a:pPr>
                      <a:r>
                        <a:rPr lang="en-US" altLang="zh-CN" sz="550" kern="1200" dirty="0">
                          <a:solidFill>
                            <a:schemeClr val="tx1"/>
                          </a:solidFill>
                          <a:latin typeface="+mn-lt"/>
                          <a:ea typeface="宋体"/>
                          <a:cs typeface="Times New Roman" pitchFamily="18" charset="0"/>
                        </a:rPr>
                        <a:t>Interface</a:t>
                      </a:r>
                      <a:endParaRPr lang="zh-CN" sz="550" kern="100" dirty="0">
                        <a:solidFill>
                          <a:schemeClr val="tx1"/>
                        </a:solidFill>
                        <a:latin typeface="+mn-lt"/>
                        <a:ea typeface="宋体"/>
                        <a:cs typeface="Times New Roman" pitchFamily="18" charset="0"/>
                      </a:endParaRPr>
                    </a:p>
                  </a:txBody>
                  <a:tcPr marL="36000" marR="36000" marT="28800" marB="2880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algn="l" fontAlgn="base">
                        <a:lnSpc>
                          <a:spcPct val="100000"/>
                        </a:lnSpc>
                        <a:spcBef>
                          <a:spcPts val="0"/>
                        </a:spcBef>
                        <a:spcAft>
                          <a:spcPts val="0"/>
                        </a:spcAft>
                      </a:pPr>
                      <a:r>
                        <a:rPr lang="en-US" sz="550" kern="1200" dirty="0">
                          <a:solidFill>
                            <a:schemeClr val="tx1"/>
                          </a:solidFill>
                          <a:latin typeface="+mn-lt"/>
                          <a:ea typeface="宋体"/>
                          <a:cs typeface="Times New Roman" pitchFamily="18" charset="0"/>
                        </a:rPr>
                        <a:t>Bluetooth 2.0 + </a:t>
                      </a:r>
                      <a:r>
                        <a:rPr lang="en-US" altLang="zh-CN" sz="550" kern="1200" dirty="0">
                          <a:solidFill>
                            <a:schemeClr val="tx1"/>
                          </a:solidFill>
                          <a:latin typeface="+mn-lt"/>
                          <a:ea typeface="宋体"/>
                          <a:cs typeface="Times New Roman" pitchFamily="18" charset="0"/>
                        </a:rPr>
                        <a:t>EDR</a:t>
                      </a:r>
                      <a:endParaRPr lang="zh-CN" sz="550" kern="100" dirty="0">
                        <a:solidFill>
                          <a:schemeClr val="tx1"/>
                        </a:solidFill>
                        <a:latin typeface="+mn-lt"/>
                        <a:ea typeface="宋体"/>
                        <a:cs typeface="Times New Roman" pitchFamily="18" charset="0"/>
                      </a:endParaRPr>
                    </a:p>
                  </a:txBody>
                  <a:tcPr marL="36000" marR="36000" marT="28800" marB="288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44000">
                <a:tc rowSpan="3">
                  <a:txBody>
                    <a:bodyPr/>
                    <a:lstStyle/>
                    <a:p>
                      <a:pPr>
                        <a:lnSpc>
                          <a:spcPct val="150000"/>
                        </a:lnSpc>
                        <a:spcAft>
                          <a:spcPts val="0"/>
                        </a:spcAft>
                      </a:pPr>
                      <a:r>
                        <a:rPr lang="en-US" sz="550" kern="1200" dirty="0">
                          <a:solidFill>
                            <a:srgbClr val="000000"/>
                          </a:solidFill>
                          <a:latin typeface="+mn-lt"/>
                          <a:ea typeface="+mn-ea"/>
                          <a:cs typeface="Times New Roman" pitchFamily="18" charset="0"/>
                        </a:rPr>
                        <a:t>Bluetooth</a:t>
                      </a:r>
                      <a:endParaRPr lang="zh-CN" sz="550" kern="1200" dirty="0">
                        <a:solidFill>
                          <a:srgbClr val="000000"/>
                        </a:solidFill>
                        <a:latin typeface="+mn-lt"/>
                        <a:ea typeface="宋体"/>
                        <a:cs typeface="Times New Roman" pitchFamily="18" charset="0"/>
                      </a:endParaRPr>
                    </a:p>
                  </a:txBody>
                  <a:tcPr marL="36000" marR="36000" marT="36000" marB="36000" anchor="ctr" anchorCtr="1">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550" kern="1200" dirty="0">
                          <a:solidFill>
                            <a:srgbClr val="000000"/>
                          </a:solidFill>
                          <a:latin typeface="+mn-lt"/>
                          <a:ea typeface="+mn-ea"/>
                          <a:cs typeface="Times New Roman" pitchFamily="18" charset="0"/>
                        </a:rPr>
                        <a:t>Frequency range</a:t>
                      </a:r>
                      <a:endParaRPr lang="zh-CN" altLang="zh-CN" sz="550" kern="1200" dirty="0">
                        <a:solidFill>
                          <a:srgbClr val="000000"/>
                        </a:solidFill>
                        <a:latin typeface="+mn-lt"/>
                        <a:ea typeface="+mn-ea"/>
                        <a:cs typeface="Times New Roman" pitchFamily="18" charset="0"/>
                      </a:endParaRPr>
                    </a:p>
                  </a:txBody>
                  <a:tcPr marL="36000" marR="36000" marT="28800" marB="28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algn="l">
                        <a:lnSpc>
                          <a:spcPct val="100000"/>
                        </a:lnSpc>
                        <a:spcBef>
                          <a:spcPts val="0"/>
                        </a:spcBef>
                        <a:spcAft>
                          <a:spcPts val="0"/>
                        </a:spcAft>
                      </a:pPr>
                      <a:r>
                        <a:rPr lang="en-US" sz="550" kern="1200" dirty="0">
                          <a:solidFill>
                            <a:srgbClr val="000000"/>
                          </a:solidFill>
                          <a:latin typeface="+mn-lt"/>
                          <a:ea typeface="宋体"/>
                          <a:cs typeface="Times New Roman" pitchFamily="18" charset="0"/>
                        </a:rPr>
                        <a:t>2400 MHz to 2483.5 MHz (ISM-Band)</a:t>
                      </a:r>
                      <a:endParaRPr lang="zh-CN" sz="550" kern="1200" dirty="0">
                        <a:solidFill>
                          <a:srgbClr val="000000"/>
                        </a:solidFill>
                        <a:latin typeface="+mn-lt"/>
                        <a:ea typeface="宋体"/>
                        <a:cs typeface="Times New Roman" pitchFamily="18" charset="0"/>
                      </a:endParaRPr>
                    </a:p>
                  </a:txBody>
                  <a:tcPr marL="36000" marR="36000" marT="28800" marB="288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144000">
                <a:tc vMerge="1">
                  <a:txBody>
                    <a:bodyPr/>
                    <a:lstStyle/>
                    <a:p>
                      <a:pPr>
                        <a:lnSpc>
                          <a:spcPct val="150000"/>
                        </a:lnSpc>
                        <a:spcAft>
                          <a:spcPts val="0"/>
                        </a:spcAft>
                      </a:pPr>
                      <a:endParaRPr lang="zh-CN" sz="800" kern="1200" dirty="0">
                        <a:solidFill>
                          <a:srgbClr val="000000"/>
                        </a:solidFill>
                        <a:latin typeface="Arial" pitchFamily="34" charset="0"/>
                        <a:ea typeface="宋体"/>
                        <a:cs typeface="Arial" pitchFamily="34" charset="0"/>
                      </a:endParaRPr>
                    </a:p>
                  </a:txBody>
                  <a:tcPr marL="68580" marR="6858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550" kern="1200" dirty="0">
                          <a:solidFill>
                            <a:srgbClr val="000000"/>
                          </a:solidFill>
                          <a:latin typeface="+mn-lt"/>
                          <a:ea typeface="+mn-ea"/>
                          <a:cs typeface="Times New Roman" pitchFamily="18" charset="0"/>
                        </a:rPr>
                        <a:t>Receiving signal range</a:t>
                      </a:r>
                      <a:endParaRPr lang="zh-CN" altLang="zh-CN" sz="550" kern="1200" dirty="0">
                        <a:solidFill>
                          <a:srgbClr val="000000"/>
                        </a:solidFill>
                        <a:latin typeface="+mn-lt"/>
                        <a:ea typeface="+mn-ea"/>
                        <a:cs typeface="Times New Roman" pitchFamily="18" charset="0"/>
                      </a:endParaRPr>
                    </a:p>
                  </a:txBody>
                  <a:tcPr marL="36000" marR="36000" marT="28800" marB="28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algn="l">
                        <a:lnSpc>
                          <a:spcPct val="100000"/>
                        </a:lnSpc>
                        <a:spcBef>
                          <a:spcPts val="0"/>
                        </a:spcBef>
                        <a:spcAft>
                          <a:spcPts val="0"/>
                        </a:spcAft>
                      </a:pPr>
                      <a:r>
                        <a:rPr lang="en-US" sz="550" kern="1200" dirty="0">
                          <a:solidFill>
                            <a:srgbClr val="000000"/>
                          </a:solidFill>
                          <a:latin typeface="+mn-lt"/>
                          <a:ea typeface="宋体"/>
                          <a:cs typeface="Times New Roman" pitchFamily="18" charset="0"/>
                        </a:rPr>
                        <a:t>-82 </a:t>
                      </a:r>
                      <a:r>
                        <a:rPr lang="en-US" sz="550" kern="1200" dirty="0" err="1">
                          <a:solidFill>
                            <a:srgbClr val="000000"/>
                          </a:solidFill>
                          <a:latin typeface="+mn-lt"/>
                          <a:ea typeface="宋体"/>
                          <a:cs typeface="Times New Roman" pitchFamily="18" charset="0"/>
                        </a:rPr>
                        <a:t>dBm</a:t>
                      </a:r>
                      <a:r>
                        <a:rPr lang="en-US" sz="550" kern="1200" dirty="0">
                          <a:solidFill>
                            <a:srgbClr val="000000"/>
                          </a:solidFill>
                          <a:latin typeface="+mn-lt"/>
                          <a:ea typeface="宋体"/>
                          <a:cs typeface="Times New Roman" pitchFamily="18" charset="0"/>
                        </a:rPr>
                        <a:t> to -20 </a:t>
                      </a:r>
                      <a:r>
                        <a:rPr lang="en-US" sz="550" kern="1200" dirty="0" err="1">
                          <a:solidFill>
                            <a:srgbClr val="000000"/>
                          </a:solidFill>
                          <a:latin typeface="+mn-lt"/>
                          <a:ea typeface="宋体"/>
                          <a:cs typeface="Times New Roman" pitchFamily="18" charset="0"/>
                        </a:rPr>
                        <a:t>dBm</a:t>
                      </a:r>
                      <a:r>
                        <a:rPr lang="en-US" sz="550" kern="1200" dirty="0">
                          <a:solidFill>
                            <a:srgbClr val="000000"/>
                          </a:solidFill>
                          <a:latin typeface="+mn-lt"/>
                          <a:ea typeface="宋体"/>
                          <a:cs typeface="Times New Roman" pitchFamily="18" charset="0"/>
                        </a:rPr>
                        <a:t> (Typical)</a:t>
                      </a:r>
                      <a:endParaRPr lang="zh-CN" sz="550" kern="1200" dirty="0">
                        <a:solidFill>
                          <a:srgbClr val="000000"/>
                        </a:solidFill>
                        <a:latin typeface="+mn-lt"/>
                        <a:ea typeface="宋体"/>
                        <a:cs typeface="Times New Roman" pitchFamily="18" charset="0"/>
                      </a:endParaRPr>
                    </a:p>
                  </a:txBody>
                  <a:tcPr marL="36000" marR="36000" marT="28800" marB="288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144000">
                <a:tc vMerge="1">
                  <a:txBody>
                    <a:bodyPr/>
                    <a:lstStyle/>
                    <a:p>
                      <a:pPr>
                        <a:lnSpc>
                          <a:spcPct val="150000"/>
                        </a:lnSpc>
                        <a:spcAft>
                          <a:spcPts val="0"/>
                        </a:spcAft>
                      </a:pPr>
                      <a:endParaRPr lang="zh-CN" sz="800" kern="1200" dirty="0">
                        <a:solidFill>
                          <a:srgbClr val="000000"/>
                        </a:solidFill>
                        <a:latin typeface="Arial" pitchFamily="34" charset="0"/>
                        <a:ea typeface="宋体"/>
                        <a:cs typeface="Arial" pitchFamily="34" charset="0"/>
                      </a:endParaRPr>
                    </a:p>
                  </a:txBody>
                  <a:tcPr marL="68580" marR="6858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550" kern="1200" dirty="0">
                          <a:solidFill>
                            <a:srgbClr val="000000"/>
                          </a:solidFill>
                          <a:latin typeface="+mn-lt"/>
                          <a:ea typeface="+mn-ea"/>
                          <a:cs typeface="Times New Roman" pitchFamily="18" charset="0"/>
                        </a:rPr>
                        <a:t>Transmission power</a:t>
                      </a:r>
                      <a:endParaRPr lang="zh-CN" altLang="zh-CN" sz="550" kern="1200" dirty="0">
                        <a:solidFill>
                          <a:srgbClr val="000000"/>
                        </a:solidFill>
                        <a:latin typeface="+mn-lt"/>
                        <a:ea typeface="+mn-ea"/>
                        <a:cs typeface="Times New Roman" pitchFamily="18" charset="0"/>
                      </a:endParaRPr>
                    </a:p>
                  </a:txBody>
                  <a:tcPr marL="36000" marR="36000" marT="28800" marB="28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algn="l">
                        <a:lnSpc>
                          <a:spcPct val="100000"/>
                        </a:lnSpc>
                        <a:spcAft>
                          <a:spcPts val="0"/>
                        </a:spcAft>
                      </a:pPr>
                      <a:r>
                        <a:rPr lang="en-US" altLang="zh-CN" sz="500" kern="1200" dirty="0">
                          <a:solidFill>
                            <a:schemeClr val="tx1"/>
                          </a:solidFill>
                          <a:latin typeface="+mn-lt"/>
                          <a:ea typeface="宋体"/>
                          <a:cs typeface="Arial" pitchFamily="34" charset="0"/>
                        </a:rPr>
                        <a:t>Minimum:</a:t>
                      </a:r>
                      <a:r>
                        <a:rPr lang="en-US" altLang="zh-CN" sz="500" kern="1200" baseline="0" dirty="0">
                          <a:solidFill>
                            <a:schemeClr val="tx1"/>
                          </a:solidFill>
                          <a:latin typeface="+mn-lt"/>
                          <a:ea typeface="宋体"/>
                          <a:cs typeface="Arial" pitchFamily="34" charset="0"/>
                        </a:rPr>
                        <a:t> -18 … -16 </a:t>
                      </a:r>
                      <a:r>
                        <a:rPr lang="en-US" altLang="zh-CN" sz="500" kern="1200" baseline="0" dirty="0" err="1">
                          <a:solidFill>
                            <a:schemeClr val="tx1"/>
                          </a:solidFill>
                          <a:latin typeface="+mn-lt"/>
                          <a:ea typeface="宋体"/>
                          <a:cs typeface="Arial" pitchFamily="34" charset="0"/>
                        </a:rPr>
                        <a:t>dBm</a:t>
                      </a:r>
                      <a:endParaRPr lang="en-US" altLang="zh-CN" sz="500" kern="1200" baseline="0" dirty="0">
                        <a:solidFill>
                          <a:schemeClr val="tx1"/>
                        </a:solidFill>
                        <a:latin typeface="+mn-lt"/>
                        <a:ea typeface="宋体"/>
                        <a:cs typeface="Arial" pitchFamily="34" charset="0"/>
                      </a:endParaRPr>
                    </a:p>
                    <a:p>
                      <a:pPr algn="l">
                        <a:lnSpc>
                          <a:spcPct val="100000"/>
                        </a:lnSpc>
                        <a:spcAft>
                          <a:spcPts val="0"/>
                        </a:spcAft>
                      </a:pPr>
                      <a:r>
                        <a:rPr lang="en-US" altLang="zh-CN" sz="500" kern="1200" baseline="0" dirty="0">
                          <a:solidFill>
                            <a:schemeClr val="tx1"/>
                          </a:solidFill>
                          <a:latin typeface="+mn-lt"/>
                          <a:ea typeface="宋体"/>
                          <a:cs typeface="Arial" pitchFamily="34" charset="0"/>
                        </a:rPr>
                        <a:t>Maximum: +0 … +4 </a:t>
                      </a:r>
                      <a:r>
                        <a:rPr lang="en-US" altLang="zh-CN" sz="500" kern="1200" baseline="0" dirty="0" err="1">
                          <a:solidFill>
                            <a:schemeClr val="tx1"/>
                          </a:solidFill>
                          <a:latin typeface="+mn-lt"/>
                          <a:ea typeface="宋体"/>
                          <a:cs typeface="Arial" pitchFamily="34" charset="0"/>
                        </a:rPr>
                        <a:t>dBm</a:t>
                      </a:r>
                      <a:endParaRPr lang="en-US" altLang="zh-CN" sz="500" kern="1200" baseline="0" dirty="0">
                        <a:solidFill>
                          <a:schemeClr val="tx1"/>
                        </a:solidFill>
                        <a:latin typeface="+mn-lt"/>
                        <a:ea typeface="宋体"/>
                        <a:cs typeface="Arial" pitchFamily="34" charset="0"/>
                      </a:endParaRPr>
                    </a:p>
                    <a:p>
                      <a:pPr algn="l">
                        <a:lnSpc>
                          <a:spcPct val="100000"/>
                        </a:lnSpc>
                        <a:spcAft>
                          <a:spcPts val="0"/>
                        </a:spcAft>
                      </a:pPr>
                      <a:r>
                        <a:rPr lang="en-US" altLang="zh-CN" sz="500" kern="1200" dirty="0">
                          <a:solidFill>
                            <a:schemeClr val="tx1"/>
                          </a:solidFill>
                          <a:latin typeface="+mn-lt"/>
                          <a:ea typeface="宋体"/>
                          <a:cs typeface="Arial" pitchFamily="34" charset="0"/>
                        </a:rPr>
                        <a:t>(Class 2 device with 6 power control levels)</a:t>
                      </a:r>
                      <a:endParaRPr lang="zh-CN" altLang="zh-CN" sz="500" kern="1200" dirty="0">
                        <a:solidFill>
                          <a:schemeClr val="tx1"/>
                        </a:solidFill>
                        <a:latin typeface="+mn-lt"/>
                        <a:ea typeface="宋体"/>
                        <a:cs typeface="Arial" pitchFamily="34" charset="0"/>
                      </a:endParaRPr>
                    </a:p>
                  </a:txBody>
                  <a:tcPr marL="36000" marR="36000" marT="28800" marB="288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8" name="矩形 7"/>
          <p:cNvSpPr/>
          <p:nvPr/>
        </p:nvSpPr>
        <p:spPr>
          <a:xfrm>
            <a:off x="1323975" y="4927601"/>
            <a:ext cx="219932" cy="169277"/>
          </a:xfrm>
          <a:prstGeom prst="rect">
            <a:avLst/>
          </a:prstGeom>
        </p:spPr>
        <p:txBody>
          <a:bodyPr wrap="none">
            <a:spAutoFit/>
          </a:bodyPr>
          <a:lstStyle/>
          <a:p>
            <a:r>
              <a:rPr lang="en-US" altLang="zh-CN" dirty="0"/>
              <a:t>3</a:t>
            </a:r>
            <a:endParaRPr lang="zh-CN" altLang="en-US" dirty="0"/>
          </a:p>
        </p:txBody>
      </p:sp>
      <p:sp>
        <p:nvSpPr>
          <p:cNvPr id="6" name="矩形 5"/>
          <p:cNvSpPr/>
          <p:nvPr/>
        </p:nvSpPr>
        <p:spPr>
          <a:xfrm>
            <a:off x="104775" y="3560137"/>
            <a:ext cx="2736851" cy="448640"/>
          </a:xfrm>
          <a:prstGeom prst="rect">
            <a:avLst/>
          </a:prstGeom>
        </p:spPr>
        <p:txBody>
          <a:bodyPr wrap="square" lIns="36000" tIns="36000" rIns="36000" bIns="36000">
            <a:spAutoFit/>
          </a:bodyPr>
          <a:lstStyle/>
          <a:p>
            <a:pPr>
              <a:lnSpc>
                <a:spcPct val="120000"/>
              </a:lnSpc>
            </a:pPr>
            <a:r>
              <a:rPr lang="en-US" altLang="zh-CN" sz="700" b="1" dirty="0"/>
              <a:t>PAT:</a:t>
            </a:r>
          </a:p>
          <a:p>
            <a:pPr>
              <a:lnSpc>
                <a:spcPct val="120000"/>
              </a:lnSpc>
            </a:pPr>
            <a:r>
              <a:rPr lang="en-US" altLang="zh-CN" sz="700" b="1" dirty="0"/>
              <a:t>Certificate: </a:t>
            </a:r>
            <a:r>
              <a:rPr lang="en-US" altLang="zh-CN" sz="700" dirty="0"/>
              <a:t>CE, MIC, VCCI, RoHS</a:t>
            </a:r>
          </a:p>
          <a:p>
            <a:pPr>
              <a:lnSpc>
                <a:spcPct val="120000"/>
              </a:lnSpc>
            </a:pPr>
            <a:r>
              <a:rPr lang="en-US" altLang="zh-CN" sz="700" b="1" dirty="0"/>
              <a:t>Standards: </a:t>
            </a:r>
            <a:r>
              <a:rPr lang="en-US" altLang="zh-CN" sz="700" dirty="0"/>
              <a:t>EN/IEC 60950-1, EN 55032, EN 55024</a:t>
            </a:r>
            <a:endParaRPr lang="zh-CN" altLang="en-US" sz="700" dirty="0"/>
          </a:p>
        </p:txBody>
      </p:sp>
      <p:sp>
        <p:nvSpPr>
          <p:cNvPr id="7" name="矩形 6"/>
          <p:cNvSpPr/>
          <p:nvPr/>
        </p:nvSpPr>
        <p:spPr>
          <a:xfrm>
            <a:off x="104775" y="4143302"/>
            <a:ext cx="2736851" cy="719034"/>
          </a:xfrm>
          <a:prstGeom prst="rect">
            <a:avLst/>
          </a:prstGeom>
        </p:spPr>
        <p:txBody>
          <a:bodyPr wrap="square" lIns="36000" tIns="36000" rIns="36000" bIns="36000">
            <a:spAutoFit/>
          </a:bodyPr>
          <a:lstStyle/>
          <a:p>
            <a:pPr>
              <a:lnSpc>
                <a:spcPct val="120000"/>
              </a:lnSpc>
            </a:pPr>
            <a:r>
              <a:rPr lang="en-US" altLang="zh-CN" sz="700" b="1" dirty="0">
                <a:solidFill>
                  <a:srgbClr val="000000"/>
                </a:solidFill>
                <a:ea typeface="宋体"/>
                <a:cs typeface="Times New Roman" pitchFamily="18" charset="0"/>
              </a:rPr>
              <a:t>Power adapter</a:t>
            </a:r>
            <a:r>
              <a:rPr lang="en-US" altLang="zh-CN" sz="700" b="1" dirty="0"/>
              <a:t>:</a:t>
            </a:r>
          </a:p>
          <a:p>
            <a:pPr>
              <a:lnSpc>
                <a:spcPct val="120000"/>
              </a:lnSpc>
            </a:pPr>
            <a:r>
              <a:rPr lang="en-US" altLang="zh-CN" sz="700" b="1" dirty="0"/>
              <a:t>Model: </a:t>
            </a:r>
            <a:r>
              <a:rPr lang="en-US" altLang="zh-CN" sz="700" dirty="0">
                <a:ea typeface="宋体"/>
                <a:cs typeface="Arial" pitchFamily="34" charset="0"/>
              </a:rPr>
              <a:t> </a:t>
            </a:r>
            <a:r>
              <a:rPr lang="en-US" altLang="zh-CN" sz="700" b="1" dirty="0"/>
              <a:t>APAALX001</a:t>
            </a:r>
            <a:r>
              <a:rPr lang="en-US" altLang="zh-CN" sz="700" dirty="0">
                <a:ea typeface="宋体"/>
                <a:cs typeface="Arial" pitchFamily="34" charset="0"/>
              </a:rPr>
              <a:t>                       </a:t>
            </a:r>
          </a:p>
          <a:p>
            <a:pPr>
              <a:lnSpc>
                <a:spcPct val="120000"/>
              </a:lnSpc>
            </a:pPr>
            <a:r>
              <a:rPr lang="en-US" altLang="zh-CN" sz="700" b="1" dirty="0"/>
              <a:t>Certificate: </a:t>
            </a:r>
            <a:r>
              <a:rPr lang="en-US" altLang="zh-CN" sz="700" dirty="0"/>
              <a:t>CE</a:t>
            </a:r>
            <a:r>
              <a:rPr lang="en-US" altLang="zh-CN" sz="700" dirty="0"/>
              <a:t>, </a:t>
            </a:r>
            <a:r>
              <a:rPr lang="en-US" altLang="zh-CN" sz="700" dirty="0" smtClean="0"/>
              <a:t>MIC</a:t>
            </a:r>
            <a:r>
              <a:rPr lang="zh-CN" altLang="en-US" sz="700" dirty="0" smtClean="0"/>
              <a:t>，</a:t>
            </a:r>
            <a:r>
              <a:rPr lang="en-US" altLang="zh-CN" sz="700" dirty="0" smtClean="0"/>
              <a:t>VCCI</a:t>
            </a:r>
            <a:r>
              <a:rPr lang="en-US" altLang="zh-CN" sz="700" dirty="0"/>
              <a:t>, </a:t>
            </a:r>
            <a:endParaRPr lang="en-US" altLang="zh-CN" sz="700" dirty="0" smtClean="0"/>
          </a:p>
          <a:p>
            <a:pPr>
              <a:lnSpc>
                <a:spcPct val="120000"/>
              </a:lnSpc>
            </a:pPr>
            <a:r>
              <a:rPr lang="en-US" altLang="zh-CN" sz="700" b="1" dirty="0" smtClean="0"/>
              <a:t>Efficiency </a:t>
            </a:r>
            <a:r>
              <a:rPr lang="en-US" altLang="zh-CN" sz="700" b="1" dirty="0"/>
              <a:t>Level:  </a:t>
            </a:r>
            <a:r>
              <a:rPr lang="en-US" altLang="zh-CN" sz="700" dirty="0"/>
              <a:t>Ⅵ</a:t>
            </a:r>
          </a:p>
          <a:p>
            <a:pPr>
              <a:lnSpc>
                <a:spcPct val="120000"/>
              </a:lnSpc>
            </a:pPr>
            <a:r>
              <a:rPr lang="en-US" altLang="zh-CN" sz="700" b="1" dirty="0"/>
              <a:t>Efficiency Certificate</a:t>
            </a:r>
            <a:r>
              <a:rPr lang="zh-CN" altLang="en-US" sz="700" b="1" dirty="0"/>
              <a:t>： </a:t>
            </a:r>
            <a:r>
              <a:rPr lang="en-US" altLang="zh-CN" sz="700" dirty="0"/>
              <a:t>DOE, MEPS, </a:t>
            </a:r>
            <a:r>
              <a:rPr lang="en-US" altLang="zh-CN" sz="700" dirty="0" err="1"/>
              <a:t>NRcan</a:t>
            </a:r>
            <a:r>
              <a:rPr lang="en-US" altLang="zh-CN" sz="700"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tsShapeName" descr="EURG6D1C6407537@8D@77G49E4E5BCD@0867;F8:8&gt;R{11013794!!!BIHO@]{110137941@912661110CC860@095@OU,1492/qqu!!!!!!!!!!!!!!!!!!!!!!!!!!!!!!!!!!!!!!!!!!!!!!!!!!!!!!!!!!!!!!!!!!!!!!!!!!!!!!!!!!!!!!!!!!!!!!!!!!!!!!!!!!!!!!!!!!!!!!!!!!!!!!!!!!!!!!!!!!!!!!!!!!!!!!!!!!!!!!!!!!!!!!!!!!!!!!!!!!!!!!!!!!!!!!!!!!!!!!!!!!!!!!!!!!!!!!!!!!!!!!!!!!!!!!!!!!!!!!!!!!!!!!!!!!!!!!!!!!!!!!!!!!!!!!!!!!!!!!!!!!!!!!!!!!!!!!!!!!!!!!!!!!!!!!!!!!!!!!!!!!!!!!!!!!!!!!!!!!!!!!!!!!!!!!!!!!!!!!!!!!!!!!!!!!!!!!!!!!!!!!!!!!!!!!!!!!!!!!!!!!!!!!!!!!!!!!!!!!!!!!!!!!!!!!!!!!!!!!!!!!!!!!!!!!!!!!!!!!!!!!!!!!!!!!!!!!!!!!!!!!!!!!!!!!!!!!!!!!!!!!!!!!!!!!!!!!!!!!!!!!!!!!!!!!!!!!!!!!!!!!!!!!!!!!!!!!!!!!!!!!!!!!!!!!!!!!!!!!!!!!!!!!!!!!!!!!!!!!!!!!!!!!!!!!!!!!!!!!!!!!!!!!!!!!!!!!!!!!!!!!!!!!!!!!!!!!!!!!!!!!!!!!!!!!!!!!!!!!!!!!!!!!!!!!!!!!!!!!!!!!!!!!!!!!!!!!!!!!!!!!!!!!!!!!!!!!!!!!!!!!!!!!!!!!!!!!!!!!!!!!!!!!!!!!!!!!!!!!!!!!!!!!!!!!!!!!!!!!!!!!!!!!!!!!!!!!!!!!!!!!!!!!!!!!!!!!!!!!!!!!!!!!!!!!!!!!!!!!!!!!!!!!!!!!!!!!!!!!!!!!!!!!!!!!!!!!!!!!!!!!!!!!!!!!!!!!!!!!!!!!!!!!!!!!!!!!!!!!!!!!!!!!!!!!!!!!!!!!!!!!!!!!!!!!!!!!!!!!!!!!!!!!!!!!!!!!!!!!!!!!!!!!!!!!!!!!!!!!!!!!!!!!!!!!!!!!!!!!!!!!!!!!!!!!!!!!!!!!!!!!!!!!!!!!!!!!!!!!!!!!!!!!!!!!!!!!!!!!!!!!!!!!!!!!!!!!!!!!!!!!!!!!!!!!!!!!!!!!!!!!!!!!!!!!!!!!!!!!!!!!!!!!!!!!!!!!!!!!!!!!!!!!!!!!!!!!!!!!!!!!!!!!!!!!!!!!!!!!!!!!!!!!!!!!!!!!!!!!!!!!!!!!!!!!!!!!!!!!!!!!!!!!!!!!!!!!!!!!!!!!!!!!!!!!!!!!!!!!!!!!!!!!!!!!!!!!!!!!!!!!!!!!!!!!!!!!!!!!!!!!!!!!!!!!!!!!!!!!!!!!!!!!!!!!!!!!!!!!!!!!!!!!!!!!!!!!!!!!!!!!!!!!!!!!!!!!!!!!!!!!!!!!!!!!!!!!!!!!!!!!!!!!!!!!!!!!!!!!!!!!!!!!!!!!!!!!!!!!!!!!!!!!!!!!!!!!!!!!!!!!!!!!!!!!!!!!!!!!!!!!!!!!!!!!!!!!!!!!!!!!!!!!!!!!!!!!!!!!!!!!!!!!!!!!!!!!!!!!!!!!!!!!!!!!!!!!!!!!!!!!!!!!!!!!!!!!!!!!!!!!!!!!!!!!!!!!!!!!!!!!!!!!!!!!!!!!!!!!!!!!!!!!!!!!!!!!!!!!!!!!!!!!!!!!!!!!!!!!!!!!!!!!!!!!!!!!!!!!!!!!!!!!!!!!!!!!!!!!!!!!!!!!!!!!!!!!!!!!!!!!!!!!!!!!!!!!!!!!!!!!!!!!!!!!!!!!!!!!!!!!!!!!!!!!!!!!!!!!!!!!!!!!!!!!!!!!!!!!!!!!!!!!!!!!!!!!!!!!!!!!!!!!!!!!!!!!!!!!!!!!!!!!!!!!!!!!!!!!!!!!!!!!!!!!!!!!!!!!!!!!!!!!!!!!!!!!!!!!!!!!!!!!!!!!!!!!!!!!!!!!!!!!!!!!!!!!!!!!!!!!!!!!!!!!!!!!!!!!!!!!!!!!!!!!!!!!!!!!!!!!!!!!!!!!!!!!!!!!!!!!!!!!!!!!!!!!!!!!!!!!!!!!!!!!!!!!!!!!!!!!!!!!!!!!!!!!!!!!!!!!!!!!!!!!!!!!!!!!!!!!!!!!!!!!!!!!!!!!!!!!!!!!!!!!!!!!!!!!!!!!!!!!!!!!!!!!!!!!!!!!!!!!!!!!!!!!!!!!!!!!!!!!!!!!!!!!!!!!!!!!!!!!!!!!!!!!!!!!!!!!!!!!!!!!!!!!!!!!!!!!!!!!!!!!!!!!!!!!!!!!!!!!!!!!!!!!!!!!!!!!!!!!!!!!!!!!!!!!!!!!!!!!!!!!!!!!!!!!!!!!!!!!!!!!!1!N" hidden="1"/>
          <p:cNvSpPr>
            <a:spLocks noChangeArrowheads="1"/>
          </p:cNvSpPr>
          <p:nvPr/>
        </p:nvSpPr>
        <p:spPr bwMode="auto">
          <a:xfrm>
            <a:off x="3" y="2"/>
            <a:ext cx="618" cy="79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33 w 21600"/>
              <a:gd name="T13" fmla="*/ 2272 h 21600"/>
              <a:gd name="T14" fmla="*/ 16554 w 21600"/>
              <a:gd name="T15" fmla="*/ 1368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accent1"/>
          </a:solidFill>
          <a:ln w="9525">
            <a:solidFill>
              <a:schemeClr val="tx1"/>
            </a:solidFill>
            <a:miter lim="800000"/>
            <a:headEnd/>
            <a:tailEnd/>
          </a:ln>
        </p:spPr>
        <p:txBody>
          <a:bodyPr wrap="none" lIns="41074" tIns="20536" rIns="41074" bIns="20536" anchor="ctr"/>
          <a:lstStyle/>
          <a:p>
            <a:endParaRPr lang="zh-CN" altLang="en-US"/>
          </a:p>
        </p:txBody>
      </p:sp>
      <p:sp>
        <p:nvSpPr>
          <p:cNvPr id="15" name="标题 1"/>
          <p:cNvSpPr txBox="1">
            <a:spLocks/>
          </p:cNvSpPr>
          <p:nvPr/>
        </p:nvSpPr>
        <p:spPr bwMode="auto">
          <a:xfrm>
            <a:off x="111125" y="190531"/>
            <a:ext cx="2736849" cy="141256"/>
          </a:xfrm>
          <a:prstGeom prst="rect">
            <a:avLst/>
          </a:prstGeom>
          <a:noFill/>
          <a:ln w="9525">
            <a:noFill/>
            <a:miter lim="800000"/>
            <a:headEnd/>
            <a:tailEnd/>
          </a:ln>
        </p:spPr>
        <p:txBody>
          <a:bodyPr vert="horz" wrap="square" lIns="45744" tIns="22873" rIns="45744" bIns="22873" numCol="1" anchor="ctr" anchorCtr="0" compatLnSpc="1">
            <a:prstTxWarp prst="textNoShape">
              <a:avLst/>
            </a:prstTxWarp>
          </a:bodyPr>
          <a:lstStyle/>
          <a:p>
            <a:r>
              <a:rPr lang="en-US" altLang="zh-CN" sz="900" b="1" dirty="0">
                <a:latin typeface="+mj-lt"/>
              </a:rPr>
              <a:t>PAT Operation Process</a:t>
            </a:r>
          </a:p>
        </p:txBody>
      </p:sp>
      <p:sp>
        <p:nvSpPr>
          <p:cNvPr id="100" name="矩形 99"/>
          <p:cNvSpPr/>
          <p:nvPr/>
        </p:nvSpPr>
        <p:spPr>
          <a:xfrm>
            <a:off x="1323975" y="4927601"/>
            <a:ext cx="219932" cy="169277"/>
          </a:xfrm>
          <a:prstGeom prst="rect">
            <a:avLst/>
          </a:prstGeom>
        </p:spPr>
        <p:txBody>
          <a:bodyPr wrap="none">
            <a:spAutoFit/>
          </a:bodyPr>
          <a:lstStyle/>
          <a:p>
            <a:r>
              <a:rPr lang="en-US" altLang="zh-CN" dirty="0"/>
              <a:t>4</a:t>
            </a:r>
            <a:endParaRPr lang="zh-CN" altLang="en-US" dirty="0"/>
          </a:p>
        </p:txBody>
      </p:sp>
      <p:sp>
        <p:nvSpPr>
          <p:cNvPr id="6" name="TextBox 5"/>
          <p:cNvSpPr txBox="1"/>
          <p:nvPr/>
        </p:nvSpPr>
        <p:spPr>
          <a:xfrm>
            <a:off x="1323974" y="816741"/>
            <a:ext cx="1548000" cy="307777"/>
          </a:xfrm>
          <a:prstGeom prst="rect">
            <a:avLst/>
          </a:prstGeom>
          <a:noFill/>
        </p:spPr>
        <p:txBody>
          <a:bodyPr wrap="square" rtlCol="0">
            <a:spAutoFit/>
          </a:bodyPr>
          <a:lstStyle/>
          <a:p>
            <a:pPr marL="288000" indent="-450000"/>
            <a:r>
              <a:rPr lang="en-US" altLang="zh-CN" sz="700" b="1" dirty="0">
                <a:latin typeface="黑体" pitchFamily="49" charset="-122"/>
                <a:ea typeface="黑体" pitchFamily="49" charset="-122"/>
                <a:cs typeface="Aparajita"/>
              </a:rPr>
              <a:t>§1.1</a:t>
            </a:r>
            <a:r>
              <a:rPr lang="zh-CN" altLang="en-US" sz="700" b="1" dirty="0">
                <a:latin typeface="黑体" pitchFamily="49" charset="-122"/>
                <a:ea typeface="黑体" pitchFamily="49" charset="-122"/>
              </a:rPr>
              <a:t> </a:t>
            </a:r>
            <a:r>
              <a:rPr lang="en-US" altLang="zh-CN" sz="700" dirty="0">
                <a:latin typeface="Times New Roman" pitchFamily="18" charset="0"/>
                <a:cs typeface="Times New Roman" pitchFamily="18" charset="0"/>
              </a:rPr>
              <a:t>Scan the QR code and download the PAT app. </a:t>
            </a:r>
            <a:endParaRPr lang="zh-CN" altLang="en-US" sz="700" dirty="0">
              <a:latin typeface="Times New Roman" pitchFamily="18" charset="0"/>
              <a:cs typeface="Times New Roman" pitchFamily="18" charset="0"/>
            </a:endParaRPr>
          </a:p>
        </p:txBody>
      </p:sp>
      <p:sp>
        <p:nvSpPr>
          <p:cNvPr id="7" name="TextBox 6"/>
          <p:cNvSpPr txBox="1"/>
          <p:nvPr/>
        </p:nvSpPr>
        <p:spPr>
          <a:xfrm>
            <a:off x="1333500" y="1267769"/>
            <a:ext cx="1548000" cy="200055"/>
          </a:xfrm>
          <a:prstGeom prst="rect">
            <a:avLst/>
          </a:prstGeom>
          <a:noFill/>
        </p:spPr>
        <p:txBody>
          <a:bodyPr wrap="square" rtlCol="0">
            <a:spAutoFit/>
          </a:bodyPr>
          <a:lstStyle/>
          <a:p>
            <a:r>
              <a:rPr lang="en-US" altLang="zh-CN" sz="700" b="1" dirty="0">
                <a:latin typeface="黑体" pitchFamily="49" charset="-122"/>
                <a:ea typeface="黑体" pitchFamily="49" charset="-122"/>
                <a:cs typeface="Aparajita"/>
              </a:rPr>
              <a:t>§1.2</a:t>
            </a:r>
            <a:r>
              <a:rPr lang="zh-CN" altLang="en-US" sz="700" b="1" dirty="0">
                <a:latin typeface="黑体" pitchFamily="49" charset="-122"/>
                <a:ea typeface="黑体" pitchFamily="49" charset="-122"/>
              </a:rPr>
              <a:t> </a:t>
            </a:r>
            <a:r>
              <a:rPr lang="en-US" altLang="zh-CN" sz="700" dirty="0">
                <a:latin typeface="Times New Roman" pitchFamily="18" charset="0"/>
                <a:cs typeface="Times New Roman" pitchFamily="18" charset="0"/>
              </a:rPr>
              <a:t>Connect the PAT to an ALD.</a:t>
            </a:r>
            <a:endParaRPr lang="zh-CN" altLang="en-US" sz="700" dirty="0">
              <a:latin typeface="Times New Roman" pitchFamily="18" charset="0"/>
              <a:cs typeface="Times New Roman" pitchFamily="18" charset="0"/>
            </a:endParaRPr>
          </a:p>
        </p:txBody>
      </p:sp>
      <p:sp>
        <p:nvSpPr>
          <p:cNvPr id="8" name="TextBox 7"/>
          <p:cNvSpPr txBox="1"/>
          <p:nvPr/>
        </p:nvSpPr>
        <p:spPr>
          <a:xfrm>
            <a:off x="1323974" y="1592667"/>
            <a:ext cx="1548000" cy="307777"/>
          </a:xfrm>
          <a:prstGeom prst="rect">
            <a:avLst/>
          </a:prstGeom>
          <a:noFill/>
        </p:spPr>
        <p:txBody>
          <a:bodyPr wrap="square" rtlCol="0">
            <a:spAutoFit/>
          </a:bodyPr>
          <a:lstStyle/>
          <a:p>
            <a:pPr marL="288000" indent="-450000"/>
            <a:r>
              <a:rPr lang="en-US" altLang="zh-CN" sz="700" b="1" dirty="0">
                <a:latin typeface="黑体" pitchFamily="49" charset="-122"/>
                <a:ea typeface="黑体" pitchFamily="49" charset="-122"/>
                <a:cs typeface="Aparajita"/>
              </a:rPr>
              <a:t>§1.3</a:t>
            </a:r>
            <a:r>
              <a:rPr lang="zh-CN" altLang="en-US" sz="700" b="1" dirty="0">
                <a:latin typeface="黑体" pitchFamily="49" charset="-122"/>
                <a:ea typeface="黑体" pitchFamily="49" charset="-122"/>
              </a:rPr>
              <a:t> </a:t>
            </a:r>
            <a:r>
              <a:rPr lang="en-US" altLang="zh-CN" sz="700" dirty="0" bmk="">
                <a:latin typeface="Times New Roman" pitchFamily="18" charset="0"/>
                <a:cs typeface="Times New Roman" pitchFamily="18" charset="0"/>
              </a:rPr>
              <a:t>Hold down the power button to power on the PAT.</a:t>
            </a:r>
            <a:endParaRPr lang="zh-CN" altLang="en-US" sz="700" dirty="0"/>
          </a:p>
        </p:txBody>
      </p:sp>
      <p:sp>
        <p:nvSpPr>
          <p:cNvPr id="9" name="TextBox 8"/>
          <p:cNvSpPr txBox="1"/>
          <p:nvPr/>
        </p:nvSpPr>
        <p:spPr>
          <a:xfrm>
            <a:off x="1321642" y="2764482"/>
            <a:ext cx="1548000" cy="307777"/>
          </a:xfrm>
          <a:prstGeom prst="rect">
            <a:avLst/>
          </a:prstGeom>
          <a:noFill/>
        </p:spPr>
        <p:txBody>
          <a:bodyPr wrap="square" rtlCol="0">
            <a:spAutoFit/>
          </a:bodyPr>
          <a:lstStyle/>
          <a:p>
            <a:pPr marL="288000" indent="-450000"/>
            <a:r>
              <a:rPr lang="en-US" altLang="zh-CN" sz="700" b="1" dirty="0">
                <a:latin typeface="黑体" pitchFamily="49" charset="-122"/>
                <a:ea typeface="黑体" pitchFamily="49" charset="-122"/>
                <a:cs typeface="Aparajita"/>
              </a:rPr>
              <a:t>§1.4</a:t>
            </a:r>
            <a:r>
              <a:rPr lang="zh-CN" altLang="en-US" sz="700" b="1" dirty="0">
                <a:latin typeface="黑体" pitchFamily="49" charset="-122"/>
                <a:ea typeface="黑体" pitchFamily="49" charset="-122"/>
              </a:rPr>
              <a:t> </a:t>
            </a:r>
            <a:r>
              <a:rPr lang="en-US" altLang="zh-CN" sz="700" dirty="0">
                <a:latin typeface="Times New Roman" pitchFamily="18" charset="0"/>
                <a:cs typeface="Times New Roman" pitchFamily="18" charset="0"/>
              </a:rPr>
              <a:t>Enter the app for selecting and </a:t>
            </a:r>
            <a:r>
              <a:rPr lang="en-US" altLang="zh-CN" sz="600" dirty="0"/>
              <a:t>connecting </a:t>
            </a:r>
            <a:r>
              <a:rPr lang="en-US" altLang="zh-CN" sz="700" dirty="0">
                <a:latin typeface="Times New Roman" pitchFamily="18" charset="0"/>
                <a:cs typeface="Times New Roman" pitchFamily="18" charset="0"/>
              </a:rPr>
              <a:t> </a:t>
            </a:r>
            <a:r>
              <a:rPr lang="en-US" altLang="zh-CN" sz="700" dirty="0" err="1">
                <a:latin typeface="Times New Roman" pitchFamily="18" charset="0"/>
                <a:cs typeface="Times New Roman" pitchFamily="18" charset="0"/>
              </a:rPr>
              <a:t>bluetooth</a:t>
            </a:r>
            <a:r>
              <a:rPr lang="en-US" altLang="zh-CN" sz="700" dirty="0">
                <a:latin typeface="Times New Roman" pitchFamily="18" charset="0"/>
                <a:cs typeface="Times New Roman" pitchFamily="18" charset="0"/>
              </a:rPr>
              <a:t> devices.</a:t>
            </a:r>
            <a:endParaRPr lang="zh-CN" altLang="en-US" sz="700" dirty="0">
              <a:latin typeface="Times New Roman" pitchFamily="18" charset="0"/>
              <a:cs typeface="Times New Roman" pitchFamily="18" charset="0"/>
            </a:endParaRPr>
          </a:p>
        </p:txBody>
      </p:sp>
      <p:sp>
        <p:nvSpPr>
          <p:cNvPr id="10" name="TextBox 9"/>
          <p:cNvSpPr txBox="1"/>
          <p:nvPr/>
        </p:nvSpPr>
        <p:spPr>
          <a:xfrm>
            <a:off x="1319115" y="3150676"/>
            <a:ext cx="1548000" cy="307777"/>
          </a:xfrm>
          <a:prstGeom prst="rect">
            <a:avLst/>
          </a:prstGeom>
          <a:noFill/>
        </p:spPr>
        <p:txBody>
          <a:bodyPr wrap="square" rtlCol="0">
            <a:spAutoFit/>
          </a:bodyPr>
          <a:lstStyle/>
          <a:p>
            <a:pPr marL="288000" indent="-450000"/>
            <a:r>
              <a:rPr lang="en-US" altLang="zh-CN" sz="700" b="1" dirty="0">
                <a:latin typeface="黑体" pitchFamily="49" charset="-122"/>
                <a:ea typeface="黑体" pitchFamily="49" charset="-122"/>
                <a:cs typeface="Aparajita"/>
              </a:rPr>
              <a:t>§1.5</a:t>
            </a:r>
            <a:r>
              <a:rPr lang="zh-CN" altLang="en-US" sz="700" b="1" dirty="0">
                <a:latin typeface="黑体" pitchFamily="49" charset="-122"/>
                <a:ea typeface="黑体" pitchFamily="49" charset="-122"/>
              </a:rPr>
              <a:t> </a:t>
            </a:r>
            <a:r>
              <a:rPr lang="en-US" altLang="zh-CN" sz="700" dirty="0">
                <a:latin typeface="Times New Roman" pitchFamily="18" charset="0"/>
                <a:ea typeface="黑体" pitchFamily="49" charset="-122"/>
                <a:cs typeface="Times New Roman" pitchFamily="18" charset="0"/>
              </a:rPr>
              <a:t>Turn on the external power switch of the PAT.</a:t>
            </a:r>
            <a:endParaRPr lang="zh-CN" altLang="en-US" sz="700" dirty="0">
              <a:latin typeface="Times New Roman" pitchFamily="18" charset="0"/>
              <a:cs typeface="Times New Roman" pitchFamily="18" charset="0"/>
            </a:endParaRPr>
          </a:p>
        </p:txBody>
      </p:sp>
      <p:sp>
        <p:nvSpPr>
          <p:cNvPr id="11" name="流程图: 终止 10"/>
          <p:cNvSpPr>
            <a:spLocks/>
          </p:cNvSpPr>
          <p:nvPr/>
        </p:nvSpPr>
        <p:spPr bwMode="auto">
          <a:xfrm>
            <a:off x="333375" y="493160"/>
            <a:ext cx="838201" cy="201168"/>
          </a:xfrm>
          <a:prstGeom prst="flowChartTerminator">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0000" tIns="45720" rIns="91440" bIns="45720" numCol="1" rtlCol="0" anchor="ctr" anchorCtr="0" compatLnSpc="1">
            <a:prstTxWarp prst="textNoShape">
              <a:avLst/>
            </a:prstTxWarp>
          </a:bodyPr>
          <a:lstStyle/>
          <a:p>
            <a:pPr marL="0" marR="0" indent="0" algn="ctr" defTabSz="1017588" rtl="0" eaLnBrk="1" fontAlgn="base" latinLnBrk="0" hangingPunct="1">
              <a:lnSpc>
                <a:spcPct val="100000"/>
              </a:lnSpc>
              <a:spcBef>
                <a:spcPct val="0"/>
              </a:spcBef>
              <a:spcAft>
                <a:spcPct val="0"/>
              </a:spcAft>
              <a:buClrTx/>
              <a:buSzTx/>
              <a:buFontTx/>
              <a:buNone/>
              <a:tabLst/>
            </a:pPr>
            <a:r>
              <a:rPr lang="en-US" altLang="zh-CN" sz="600" b="1" dirty="0">
                <a:ea typeface="SimSun" pitchFamily="2" charset="-122"/>
              </a:rPr>
              <a:t>Start</a:t>
            </a:r>
            <a:endParaRPr kumimoji="0" lang="zh-CN" altLang="en-US" sz="600" b="1" i="0" u="none" strike="noStrike" cap="none" normalizeH="0" baseline="0" dirty="0">
              <a:ln>
                <a:noFill/>
              </a:ln>
              <a:solidFill>
                <a:schemeClr val="tx1"/>
              </a:solidFill>
              <a:effectLst/>
              <a:ea typeface="SimSun" pitchFamily="2" charset="-122"/>
            </a:endParaRPr>
          </a:p>
        </p:txBody>
      </p:sp>
      <p:cxnSp>
        <p:nvCxnSpPr>
          <p:cNvPr id="12" name="直接箭头连接符 11"/>
          <p:cNvCxnSpPr/>
          <p:nvPr/>
        </p:nvCxnSpPr>
        <p:spPr bwMode="auto">
          <a:xfrm flipH="1">
            <a:off x="752475" y="694328"/>
            <a:ext cx="0" cy="162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3" name="圆角矩形 12"/>
          <p:cNvSpPr/>
          <p:nvPr/>
        </p:nvSpPr>
        <p:spPr bwMode="auto">
          <a:xfrm>
            <a:off x="171449" y="856328"/>
            <a:ext cx="1152525" cy="228605"/>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1017588" rtl="0" eaLnBrk="1" fontAlgn="base" latinLnBrk="0" hangingPunct="1">
              <a:lnSpc>
                <a:spcPct val="100000"/>
              </a:lnSpc>
              <a:spcBef>
                <a:spcPct val="0"/>
              </a:spcBef>
              <a:spcAft>
                <a:spcPct val="0"/>
              </a:spcAft>
              <a:buClrTx/>
              <a:buSzTx/>
              <a:buFontTx/>
              <a:buNone/>
              <a:tabLst/>
            </a:pPr>
            <a:r>
              <a:rPr lang="en-US" altLang="zh-CN" sz="600" b="1" dirty="0">
                <a:ea typeface="SimSun" pitchFamily="2" charset="-122"/>
              </a:rPr>
              <a:t>Install the PAT app.</a:t>
            </a:r>
            <a:endParaRPr kumimoji="0" lang="zh-CN" altLang="en-US" sz="600" b="1" i="0" u="none" strike="noStrike" cap="none" normalizeH="0" baseline="0" dirty="0">
              <a:ln>
                <a:noFill/>
              </a:ln>
              <a:solidFill>
                <a:schemeClr val="tx1"/>
              </a:solidFill>
              <a:effectLst/>
              <a:ea typeface="SimSun" pitchFamily="2" charset="-122"/>
            </a:endParaRPr>
          </a:p>
        </p:txBody>
      </p:sp>
      <p:cxnSp>
        <p:nvCxnSpPr>
          <p:cNvPr id="14" name="直接箭头连接符 13"/>
          <p:cNvCxnSpPr/>
          <p:nvPr/>
        </p:nvCxnSpPr>
        <p:spPr bwMode="auto">
          <a:xfrm flipH="1">
            <a:off x="752475" y="1084933"/>
            <a:ext cx="0" cy="162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6" name="圆角矩形 15"/>
          <p:cNvSpPr/>
          <p:nvPr/>
        </p:nvSpPr>
        <p:spPr bwMode="auto">
          <a:xfrm>
            <a:off x="171449" y="1246933"/>
            <a:ext cx="1152525" cy="228605"/>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1017588" rtl="0" eaLnBrk="1" fontAlgn="base" latinLnBrk="0" hangingPunct="1">
              <a:lnSpc>
                <a:spcPct val="100000"/>
              </a:lnSpc>
              <a:spcBef>
                <a:spcPct val="0"/>
              </a:spcBef>
              <a:spcAft>
                <a:spcPct val="0"/>
              </a:spcAft>
              <a:buClrTx/>
              <a:buSzTx/>
              <a:buFontTx/>
              <a:buNone/>
              <a:tabLst/>
            </a:pPr>
            <a:r>
              <a:rPr lang="en-US" altLang="zh-CN" sz="600" b="1" dirty="0">
                <a:ea typeface="SimSun" pitchFamily="2" charset="-122"/>
              </a:rPr>
              <a:t>Connect the PAT to an ALD.</a:t>
            </a:r>
            <a:endParaRPr kumimoji="0" lang="zh-CN" altLang="en-US" sz="600" b="1" i="0" u="none" strike="noStrike" cap="none" normalizeH="0" baseline="0" dirty="0">
              <a:ln>
                <a:noFill/>
              </a:ln>
              <a:solidFill>
                <a:schemeClr val="tx1"/>
              </a:solidFill>
              <a:effectLst/>
              <a:ea typeface="SimSun" pitchFamily="2" charset="-122"/>
            </a:endParaRPr>
          </a:p>
        </p:txBody>
      </p:sp>
      <p:cxnSp>
        <p:nvCxnSpPr>
          <p:cNvPr id="17" name="直接箭头连接符 16"/>
          <p:cNvCxnSpPr/>
          <p:nvPr/>
        </p:nvCxnSpPr>
        <p:spPr bwMode="auto">
          <a:xfrm flipH="1">
            <a:off x="752475" y="1475538"/>
            <a:ext cx="0" cy="162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8" name="圆角矩形 17"/>
          <p:cNvSpPr/>
          <p:nvPr/>
        </p:nvSpPr>
        <p:spPr bwMode="auto">
          <a:xfrm>
            <a:off x="171449" y="1637538"/>
            <a:ext cx="1152525" cy="228605"/>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1017588" rtl="0" eaLnBrk="1" fontAlgn="base" latinLnBrk="0" hangingPunct="1">
              <a:lnSpc>
                <a:spcPct val="100000"/>
              </a:lnSpc>
              <a:spcBef>
                <a:spcPct val="0"/>
              </a:spcBef>
              <a:spcAft>
                <a:spcPct val="0"/>
              </a:spcAft>
              <a:buClrTx/>
              <a:buSzTx/>
              <a:buFontTx/>
              <a:buNone/>
              <a:tabLst/>
            </a:pPr>
            <a:r>
              <a:rPr lang="en-US" altLang="zh-CN" sz="600" b="1" dirty="0">
                <a:ea typeface="SimSun" pitchFamily="2" charset="-122"/>
              </a:rPr>
              <a:t>Power on the PAT.</a:t>
            </a:r>
            <a:endParaRPr kumimoji="0" lang="zh-CN" altLang="en-US" sz="600" b="1" i="0" u="none" strike="noStrike" cap="none" normalizeH="0" baseline="0" dirty="0">
              <a:ln>
                <a:noFill/>
              </a:ln>
              <a:solidFill>
                <a:schemeClr val="tx1"/>
              </a:solidFill>
              <a:effectLst/>
              <a:ea typeface="SimSun" pitchFamily="2" charset="-122"/>
            </a:endParaRPr>
          </a:p>
        </p:txBody>
      </p:sp>
      <p:cxnSp>
        <p:nvCxnSpPr>
          <p:cNvPr id="19" name="直接箭头连接符 18"/>
          <p:cNvCxnSpPr/>
          <p:nvPr/>
        </p:nvCxnSpPr>
        <p:spPr bwMode="auto">
          <a:xfrm flipH="1">
            <a:off x="752475" y="1866143"/>
            <a:ext cx="0" cy="162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0" name="圆角矩形 19"/>
          <p:cNvSpPr/>
          <p:nvPr/>
        </p:nvSpPr>
        <p:spPr bwMode="auto">
          <a:xfrm>
            <a:off x="171449" y="2028143"/>
            <a:ext cx="1152525" cy="228605"/>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1017588" rtl="0" eaLnBrk="1" fontAlgn="base" latinLnBrk="0" hangingPunct="1">
              <a:lnSpc>
                <a:spcPct val="100000"/>
              </a:lnSpc>
              <a:spcBef>
                <a:spcPct val="0"/>
              </a:spcBef>
              <a:spcAft>
                <a:spcPct val="0"/>
              </a:spcAft>
              <a:buClrTx/>
              <a:buSzTx/>
              <a:buFontTx/>
              <a:buNone/>
              <a:tabLst/>
            </a:pPr>
            <a:r>
              <a:rPr lang="en-US" altLang="zh-CN" sz="600" b="1" dirty="0">
                <a:ea typeface="SimSun" pitchFamily="2" charset="-122"/>
              </a:rPr>
              <a:t>Run the app.</a:t>
            </a:r>
            <a:endParaRPr kumimoji="0" lang="zh-CN" altLang="en-US" sz="600" b="1" i="0" u="none" strike="noStrike" cap="none" normalizeH="0" baseline="0" dirty="0">
              <a:ln>
                <a:noFill/>
              </a:ln>
              <a:solidFill>
                <a:schemeClr val="tx1"/>
              </a:solidFill>
              <a:effectLst/>
              <a:ea typeface="SimSun" pitchFamily="2" charset="-122"/>
            </a:endParaRPr>
          </a:p>
        </p:txBody>
      </p:sp>
      <p:cxnSp>
        <p:nvCxnSpPr>
          <p:cNvPr id="21" name="直接箭头连接符 20"/>
          <p:cNvCxnSpPr/>
          <p:nvPr/>
        </p:nvCxnSpPr>
        <p:spPr bwMode="auto">
          <a:xfrm flipH="1">
            <a:off x="752475" y="2254302"/>
            <a:ext cx="0" cy="162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2" name="圆角矩形 21"/>
          <p:cNvSpPr/>
          <p:nvPr/>
        </p:nvSpPr>
        <p:spPr bwMode="auto">
          <a:xfrm>
            <a:off x="171451" y="2416303"/>
            <a:ext cx="1152524" cy="224940"/>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1017588" rtl="0" eaLnBrk="1" fontAlgn="base" latinLnBrk="0" hangingPunct="1">
              <a:lnSpc>
                <a:spcPct val="100000"/>
              </a:lnSpc>
              <a:spcBef>
                <a:spcPct val="0"/>
              </a:spcBef>
              <a:spcAft>
                <a:spcPct val="0"/>
              </a:spcAft>
              <a:buClrTx/>
              <a:buSzTx/>
              <a:buFontTx/>
              <a:buNone/>
              <a:tabLst/>
            </a:pPr>
            <a:r>
              <a:rPr lang="en-US" altLang="zh-CN" sz="600" b="1" dirty="0">
                <a:ea typeface="SimSun" pitchFamily="2" charset="-122"/>
              </a:rPr>
              <a:t>Search for Bluetooth devices.</a:t>
            </a:r>
            <a:endParaRPr kumimoji="0" lang="zh-CN" altLang="en-US" sz="600" b="1" i="0" u="none" strike="noStrike" cap="none" normalizeH="0" baseline="0" dirty="0">
              <a:ln>
                <a:noFill/>
              </a:ln>
              <a:solidFill>
                <a:schemeClr val="tx1"/>
              </a:solidFill>
              <a:effectLst/>
              <a:ea typeface="SimSun" pitchFamily="2" charset="-122"/>
            </a:endParaRPr>
          </a:p>
        </p:txBody>
      </p:sp>
      <p:cxnSp>
        <p:nvCxnSpPr>
          <p:cNvPr id="23" name="直接箭头连接符 22"/>
          <p:cNvCxnSpPr/>
          <p:nvPr/>
        </p:nvCxnSpPr>
        <p:spPr bwMode="auto">
          <a:xfrm flipH="1">
            <a:off x="752475" y="2644907"/>
            <a:ext cx="0" cy="162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4" name="圆角矩形 23"/>
          <p:cNvSpPr/>
          <p:nvPr/>
        </p:nvSpPr>
        <p:spPr bwMode="auto">
          <a:xfrm>
            <a:off x="171450" y="2806907"/>
            <a:ext cx="1162050" cy="224941"/>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1017588" rtl="0" eaLnBrk="1" fontAlgn="base" latinLnBrk="0" hangingPunct="1">
              <a:lnSpc>
                <a:spcPct val="100000"/>
              </a:lnSpc>
              <a:spcBef>
                <a:spcPct val="0"/>
              </a:spcBef>
              <a:spcAft>
                <a:spcPct val="0"/>
              </a:spcAft>
              <a:buClrTx/>
              <a:buSzTx/>
              <a:buFontTx/>
              <a:buNone/>
              <a:tabLst/>
            </a:pPr>
            <a:r>
              <a:rPr lang="en-US" altLang="zh-CN" sz="600" b="1" dirty="0">
                <a:ea typeface="SimSun" pitchFamily="2" charset="-122"/>
              </a:rPr>
              <a:t>Connect a Bluetooth devices.</a:t>
            </a:r>
            <a:endParaRPr kumimoji="0" lang="zh-CN" altLang="en-US" sz="600" b="1" i="0" u="none" strike="noStrike" cap="none" normalizeH="0" baseline="0" dirty="0">
              <a:ln>
                <a:noFill/>
              </a:ln>
              <a:solidFill>
                <a:schemeClr val="tx1"/>
              </a:solidFill>
              <a:effectLst/>
              <a:ea typeface="SimSun" pitchFamily="2" charset="-122"/>
            </a:endParaRPr>
          </a:p>
        </p:txBody>
      </p:sp>
      <p:cxnSp>
        <p:nvCxnSpPr>
          <p:cNvPr id="25" name="直接箭头连接符 24"/>
          <p:cNvCxnSpPr/>
          <p:nvPr/>
        </p:nvCxnSpPr>
        <p:spPr bwMode="auto">
          <a:xfrm flipH="1">
            <a:off x="752475" y="3035512"/>
            <a:ext cx="0" cy="162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6" name="圆角矩形 25"/>
          <p:cNvSpPr/>
          <p:nvPr/>
        </p:nvSpPr>
        <p:spPr bwMode="auto">
          <a:xfrm>
            <a:off x="171450" y="3197512"/>
            <a:ext cx="1162051" cy="224940"/>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1017588" rtl="0" eaLnBrk="1" fontAlgn="base" latinLnBrk="0" hangingPunct="1">
              <a:lnSpc>
                <a:spcPct val="100000"/>
              </a:lnSpc>
              <a:spcBef>
                <a:spcPct val="0"/>
              </a:spcBef>
              <a:spcAft>
                <a:spcPct val="0"/>
              </a:spcAft>
              <a:buClrTx/>
              <a:buSzTx/>
              <a:buFontTx/>
              <a:buNone/>
              <a:tabLst/>
            </a:pPr>
            <a:r>
              <a:rPr lang="en-US" altLang="zh-CN" sz="600" b="1" dirty="0">
                <a:ea typeface="SimSun" pitchFamily="2" charset="-122"/>
              </a:rPr>
              <a:t>Turn on the external power switch of the PAT.</a:t>
            </a:r>
            <a:endParaRPr kumimoji="0" lang="zh-CN" altLang="en-US" sz="600" b="1" i="0" u="none" strike="noStrike" cap="none" normalizeH="0" baseline="0" dirty="0">
              <a:ln>
                <a:noFill/>
              </a:ln>
              <a:solidFill>
                <a:schemeClr val="tx1"/>
              </a:solidFill>
              <a:effectLst/>
              <a:ea typeface="SimSun" pitchFamily="2" charset="-122"/>
            </a:endParaRPr>
          </a:p>
        </p:txBody>
      </p:sp>
      <p:cxnSp>
        <p:nvCxnSpPr>
          <p:cNvPr id="27" name="直接箭头连接符 26"/>
          <p:cNvCxnSpPr/>
          <p:nvPr/>
        </p:nvCxnSpPr>
        <p:spPr bwMode="auto">
          <a:xfrm flipH="1">
            <a:off x="752475" y="3426117"/>
            <a:ext cx="0" cy="162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8" name="圆角矩形 27"/>
          <p:cNvSpPr/>
          <p:nvPr/>
        </p:nvSpPr>
        <p:spPr bwMode="auto">
          <a:xfrm>
            <a:off x="171449" y="3588117"/>
            <a:ext cx="1152525" cy="228605"/>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1017588" rtl="0" eaLnBrk="1" fontAlgn="base" latinLnBrk="0" hangingPunct="1">
              <a:lnSpc>
                <a:spcPct val="100000"/>
              </a:lnSpc>
              <a:spcBef>
                <a:spcPct val="0"/>
              </a:spcBef>
              <a:spcAft>
                <a:spcPct val="0"/>
              </a:spcAft>
              <a:buClrTx/>
              <a:buSzTx/>
              <a:buFontTx/>
              <a:buNone/>
              <a:tabLst/>
            </a:pPr>
            <a:r>
              <a:rPr kumimoji="0" lang="en-US" altLang="zh-CN" sz="600" b="1" i="0" u="none" strike="noStrike" cap="none" normalizeH="0" baseline="0" dirty="0">
                <a:ln>
                  <a:noFill/>
                </a:ln>
                <a:solidFill>
                  <a:schemeClr val="tx1"/>
                </a:solidFill>
                <a:effectLst/>
                <a:latin typeface="Arial" charset="0"/>
                <a:ea typeface="SimSun" pitchFamily="2" charset="-122"/>
              </a:rPr>
              <a:t>Scan ALDs.</a:t>
            </a:r>
            <a:endParaRPr kumimoji="0" lang="zh-CN" altLang="en-US" sz="600" b="1" i="0" u="none" strike="noStrike" cap="none" normalizeH="0" baseline="0" dirty="0">
              <a:ln>
                <a:noFill/>
              </a:ln>
              <a:solidFill>
                <a:schemeClr val="tx1"/>
              </a:solidFill>
              <a:effectLst/>
              <a:latin typeface="Arial" charset="0"/>
              <a:ea typeface="SimSun" pitchFamily="2" charset="-122"/>
            </a:endParaRPr>
          </a:p>
        </p:txBody>
      </p:sp>
      <p:cxnSp>
        <p:nvCxnSpPr>
          <p:cNvPr id="29" name="直接箭头连接符 28"/>
          <p:cNvCxnSpPr/>
          <p:nvPr/>
        </p:nvCxnSpPr>
        <p:spPr bwMode="auto">
          <a:xfrm flipH="1">
            <a:off x="752475" y="3816722"/>
            <a:ext cx="0" cy="162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0" name="圆角矩形 29"/>
          <p:cNvSpPr/>
          <p:nvPr/>
        </p:nvSpPr>
        <p:spPr bwMode="auto">
          <a:xfrm>
            <a:off x="171449" y="3978722"/>
            <a:ext cx="1152525" cy="228605"/>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1017588" rtl="0" eaLnBrk="1" fontAlgn="base" latinLnBrk="0" hangingPunct="1">
              <a:lnSpc>
                <a:spcPct val="100000"/>
              </a:lnSpc>
              <a:spcBef>
                <a:spcPct val="0"/>
              </a:spcBef>
              <a:spcAft>
                <a:spcPct val="0"/>
              </a:spcAft>
              <a:buClrTx/>
              <a:buSzTx/>
              <a:buFontTx/>
              <a:buNone/>
              <a:tabLst/>
            </a:pPr>
            <a:r>
              <a:rPr lang="en-US" altLang="zh-CN" sz="600" b="1" dirty="0">
                <a:ea typeface="SimSun" pitchFamily="2" charset="-122"/>
              </a:rPr>
              <a:t>Operate ALDs.</a:t>
            </a:r>
            <a:endParaRPr kumimoji="0" lang="zh-CN" altLang="en-US" sz="600" b="1" i="0" u="none" strike="noStrike" cap="none" normalizeH="0" baseline="0" dirty="0">
              <a:ln>
                <a:noFill/>
              </a:ln>
              <a:solidFill>
                <a:schemeClr val="tx1"/>
              </a:solidFill>
              <a:effectLst/>
              <a:ea typeface="SimSun" pitchFamily="2" charset="-122"/>
            </a:endParaRPr>
          </a:p>
        </p:txBody>
      </p:sp>
      <p:cxnSp>
        <p:nvCxnSpPr>
          <p:cNvPr id="31" name="直接箭头连接符 30"/>
          <p:cNvCxnSpPr/>
          <p:nvPr/>
        </p:nvCxnSpPr>
        <p:spPr bwMode="auto">
          <a:xfrm flipH="1">
            <a:off x="752475" y="4207327"/>
            <a:ext cx="0" cy="162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2" name="圆角矩形 31"/>
          <p:cNvSpPr/>
          <p:nvPr/>
        </p:nvSpPr>
        <p:spPr bwMode="auto">
          <a:xfrm>
            <a:off x="171449" y="4369327"/>
            <a:ext cx="1162051" cy="228605"/>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1017588" rtl="0" eaLnBrk="1" fontAlgn="base" latinLnBrk="0" hangingPunct="1">
              <a:lnSpc>
                <a:spcPct val="100000"/>
              </a:lnSpc>
              <a:spcBef>
                <a:spcPct val="0"/>
              </a:spcBef>
              <a:spcAft>
                <a:spcPct val="0"/>
              </a:spcAft>
              <a:buClrTx/>
              <a:buSzTx/>
              <a:buFontTx/>
              <a:buNone/>
              <a:tabLst/>
            </a:pPr>
            <a:r>
              <a:rPr lang="en-US" altLang="zh-CN" sz="600" b="1" dirty="0">
                <a:ea typeface="SimSun" pitchFamily="2" charset="-122"/>
              </a:rPr>
              <a:t>Exit the app and turn off the PAT.</a:t>
            </a:r>
            <a:endParaRPr kumimoji="0" lang="zh-CN" altLang="en-US" sz="600" b="1" i="0" u="none" strike="noStrike" cap="none" normalizeH="0" baseline="0" dirty="0">
              <a:ln>
                <a:noFill/>
              </a:ln>
              <a:solidFill>
                <a:schemeClr val="tx1"/>
              </a:solidFill>
              <a:effectLst/>
              <a:ea typeface="SimSun" pitchFamily="2" charset="-122"/>
            </a:endParaRPr>
          </a:p>
        </p:txBody>
      </p:sp>
      <p:sp>
        <p:nvSpPr>
          <p:cNvPr id="33" name="流程图: 终止 32"/>
          <p:cNvSpPr>
            <a:spLocks/>
          </p:cNvSpPr>
          <p:nvPr/>
        </p:nvSpPr>
        <p:spPr bwMode="auto">
          <a:xfrm>
            <a:off x="333374" y="4759932"/>
            <a:ext cx="838201" cy="201168"/>
          </a:xfrm>
          <a:prstGeom prst="flowChartTerminator">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0000" tIns="45720" rIns="91440" bIns="45720" numCol="1" rtlCol="0" anchor="ctr" anchorCtr="0" compatLnSpc="1">
            <a:prstTxWarp prst="textNoShape">
              <a:avLst/>
            </a:prstTxWarp>
          </a:bodyPr>
          <a:lstStyle/>
          <a:p>
            <a:pPr marL="0" marR="0" indent="0" algn="ctr" defTabSz="1017588" rtl="0" eaLnBrk="1" fontAlgn="base" latinLnBrk="0" hangingPunct="1">
              <a:lnSpc>
                <a:spcPct val="100000"/>
              </a:lnSpc>
              <a:spcBef>
                <a:spcPct val="0"/>
              </a:spcBef>
              <a:spcAft>
                <a:spcPct val="0"/>
              </a:spcAft>
              <a:buClrTx/>
              <a:buSzTx/>
              <a:buFontTx/>
              <a:buNone/>
              <a:tabLst/>
            </a:pPr>
            <a:r>
              <a:rPr lang="en-US" altLang="zh-CN" sz="600" b="1" dirty="0">
                <a:ea typeface="SimSun" pitchFamily="2" charset="-122"/>
              </a:rPr>
              <a:t>End</a:t>
            </a:r>
            <a:endParaRPr kumimoji="0" lang="zh-CN" altLang="en-US" sz="600" b="1" i="0" u="none" strike="noStrike" cap="none" normalizeH="0" baseline="0" dirty="0">
              <a:ln>
                <a:noFill/>
              </a:ln>
              <a:solidFill>
                <a:schemeClr val="tx1"/>
              </a:solidFill>
              <a:effectLst/>
              <a:ea typeface="SimSun" pitchFamily="2" charset="-122"/>
            </a:endParaRPr>
          </a:p>
        </p:txBody>
      </p:sp>
      <p:cxnSp>
        <p:nvCxnSpPr>
          <p:cNvPr id="34" name="直接箭头连接符 33"/>
          <p:cNvCxnSpPr/>
          <p:nvPr/>
        </p:nvCxnSpPr>
        <p:spPr bwMode="auto">
          <a:xfrm flipH="1">
            <a:off x="752475" y="4597932"/>
            <a:ext cx="0" cy="162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tsShapeName" descr="EURG6D1C6407537@8D@77G49E4E5BCD@0867;F8:8&gt;R{11013794!!!BIHO@]{110137941@912661110CC860@095@OU,1492/qqu!!!!!!!!!!!!!!!!!!!!!!!!!!!!!!!!!!!!!!!!!!!!!!!!!!!!!!!!!!!!!!!!!!!!!!!!!!!!!!!!!!!!!!!!!!!!!!!!!!!!!!!!!!!!!!!!!!!!!!!!!!!!!!!!!!!!!!!!!!!!!!!!!!!!!!!!!!!!!!!!!!!!!!!!!!!!!!!!!!!!!!!!!!!!!!!!!!!!!!!!!!!!!!!!!!!!!!!!!!!!!!!!!!!!!!!!!!!!!!!!!!!!!!!!!!!!!!!!!!!!!!!!!!!!!!!!!!!!!!!!!!!!!!!!!!!!!!!!!!!!!!!!!!!!!!!!!!!!!!!!!!!!!!!!!!!!!!!!!!!!!!!!!!!!!!!!!!!!!!!!!!!!!!!!!!!!!!!!!!!!!!!!!!!!!!!!!!!!!!!!!!!!!!!!!!!!!!!!!!!!!!!!!!!!!!!!!!!!!!!!!!!!!!!!!!!!!!!!!!!!!!!!!!!!!!!!!!!!!!!!!!!!!!!!!!!!!!!!!!!!!!!!!!!!!!!!!!!!!!!!!!!!!!!!!!!!!!!!!!!!!!!!!!!!!!!!!!!!!!!!!!!!!!!!!!!!!!!!!!!!!!!!!!!!!!!!!!!!!!!!!!!!!!!!!!!!!!!!!!!!!!!!!!!!!!!!!!!!!!!!!!!!!!!!!!!!!!!!!!!!!!!!!!!!!!!!!!!!!!!!!!!!!!!!!!!!!!!!!!!!!!!!!!!!!!!!!!!!!!!!!!!!!!!!!!!!!!!!!!!!!!!!!!!!!!!!!!!!!!!!!!!!!!!!!!!!!!!!!!!!!!!!!!!!!!!!!!!!!!!!!!!!!!!!!!!!!!!!!!!!!!!!!!!!!!!!!!!!!!!!!!!!!!!!!!!!!!!!!!!!!!!!!!!!!!!!!!!!!!!!!!!!!!!!!!!!!!!!!!!!!!!!!!!!!!!!!!!!!!!!!!!!!!!!!!!!!!!!!!!!!!!!!!!!!!!!!!!!!!!!!!!!!!!!!!!!!!!!!!!!!!!!!!!!!!!!!!!!!!!!!!!!!!!!!!!!!!!!!!!!!!!!!!!!!!!!!!!!!!!!!!!!!!!!!!!!!!!!!!!!!!!!!!!!!!!!!!!!!!!!!!!!!!!!!!!!!!!!!!!!!!!!!!!!!!!!!!!!!!!!!!!!!!!!!!!!!!!!!!!!!!!!!!!!!!!!!!!!!!!!!!!!!!!!!!!!!!!!!!!!!!!!!!!!!!!!!!!!!!!!!!!!!!!!!!!!!!!!!!!!!!!!!!!!!!!!!!!!!!!!!!!!!!!!!!!!!!!!!!!!!!!!!!!!!!!!!!!!!!!!!!!!!!!!!!!!!!!!!!!!!!!!!!!!!!!!!!!!!!!!!!!!!!!!!!!!!!!!!!!!!!!!!!!!!!!!!!!!!!!!!!!!!!!!!!!!!!!!!!!!!!!!!!!!!!!!!!!!!!!!!!!!!!!!!!!!!!!!!!!!!!!!!!!!!!!!!!!!!!!!!!!!!!!!!!!!!!!!!!!!!!!!!!!!!!!!!!!!!!!!!!!!!!!!!!!!!!!!!!!!!!!!!!!!!!!!!!!!!!!!!!!!!!!!!!!!!!!!!!!!!!!!!!!!!!!!!!!!!!!!!!!!!!!!!!!!!!!!!!!!!!!!!!!!!!!!!!!!!!!!!!!!!!!!!!!!!!!!!!!!!!!!!!!!!!!!!!!!!!!!!!!!!!!!!!!!!!!!!!!!!!!!!!!!!!!!!!!!!!!!!!!!!!!!!!!!!!!!!!!!!!!!!!!!!!!!!!!!!!!!!!!!!!!!!!!!!!!!!!!!!!!!!!!!!!!!!!!!!!!!!!!!!!!!!!!!!!!!!!!!!!!!!!!!!!!!!!!!!!!!!!!!!!!!!!!!!!!!!!!!!!!!!!!!!!!!!!!!!!!!!!!!!!!!!!!!!!!!!!!!!!!!!!!!!!!!!!!!!!!!!!!!!!!!!!!!!!!!!!!!!!!!!!!!!!!!!!!!!!!!!!!!!!!!!!!!!!!!!!!!!!!!!!!!!!!!!!!!!!!!!!!!!!!!!!!!!!!!!!!!!!!!!!!!!!!!!!!!!!!!!!!!!!!!!!!!!!!!!!!!!!!!!!!!!!!!!!!!!!!!!!!!!!!!!!!!!!!!!!!!!!!!!!!!!!!!!!!!!!!!!!!!!!!!!!!!!!!!!!!!!!!!!!!!!!!!!!!!!!!!!!!!!!!!!!!!!!!!!!!!!!!!!!!!!!!!!!!!!!!!!!!!!!!!!!!!!!!!!!!!!!!!!!!!!!!!!!!!!!!!!!!!!!!!!!!!!!!!!!!!!!!!!!!!!!!!!!!!!!!!!!!!!!!!!!!!!!!!!!!!!!!!!!!!!!!!!!!!!!!!!!!!!!!!!!!!!!!!!!!!!!!!!!!!!!!!!!!!!!!!!!!!!!!!!!!!!!!!!!!!!!!!!!!!!!!1!N" hidden="1"/>
          <p:cNvSpPr>
            <a:spLocks noChangeArrowheads="1"/>
          </p:cNvSpPr>
          <p:nvPr/>
        </p:nvSpPr>
        <p:spPr bwMode="auto">
          <a:xfrm>
            <a:off x="3" y="2"/>
            <a:ext cx="618" cy="79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33 w 21600"/>
              <a:gd name="T13" fmla="*/ 2272 h 21600"/>
              <a:gd name="T14" fmla="*/ 16554 w 21600"/>
              <a:gd name="T15" fmla="*/ 1368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accent1"/>
          </a:solidFill>
          <a:ln w="9525">
            <a:solidFill>
              <a:schemeClr val="tx1"/>
            </a:solidFill>
            <a:miter lim="800000"/>
            <a:headEnd/>
            <a:tailEnd/>
          </a:ln>
        </p:spPr>
        <p:txBody>
          <a:bodyPr wrap="none" lIns="41074" tIns="20536" rIns="41074" bIns="20536" anchor="ctr"/>
          <a:lstStyle/>
          <a:p>
            <a:endParaRPr lang="zh-CN" altLang="en-US"/>
          </a:p>
        </p:txBody>
      </p:sp>
      <p:sp>
        <p:nvSpPr>
          <p:cNvPr id="22" name="Rectangle 2"/>
          <p:cNvSpPr>
            <a:spLocks noChangeArrowheads="1"/>
          </p:cNvSpPr>
          <p:nvPr/>
        </p:nvSpPr>
        <p:spPr bwMode="auto">
          <a:xfrm>
            <a:off x="111920" y="365298"/>
            <a:ext cx="2736055" cy="209377"/>
          </a:xfrm>
          <a:prstGeom prst="rect">
            <a:avLst/>
          </a:prstGeom>
          <a:noFill/>
          <a:ln w="9525">
            <a:noFill/>
            <a:miter lim="800000"/>
            <a:headEnd/>
            <a:tailEnd/>
          </a:ln>
          <a:effectLst/>
        </p:spPr>
        <p:txBody>
          <a:bodyPr vert="horz" wrap="square" lIns="85432" tIns="42716" rIns="85432" bIns="42716" numCol="1" anchor="ctr" anchorCtr="0" compatLnSpc="1">
            <a:prstTxWarp prst="textNoShape">
              <a:avLst/>
            </a:prstTxWarp>
            <a:spAutoFit/>
          </a:bodyPr>
          <a:lstStyle/>
          <a:p>
            <a:r>
              <a:rPr lang="en-US" altLang="zh-CN" sz="800" b="1" dirty="0">
                <a:latin typeface="黑体" pitchFamily="49" charset="-122"/>
                <a:ea typeface="黑体" pitchFamily="49" charset="-122"/>
                <a:cs typeface="Aparajita"/>
              </a:rPr>
              <a:t>§1.1 </a:t>
            </a:r>
            <a:r>
              <a:rPr lang="en-US" altLang="zh-CN" sz="800" b="1" dirty="0">
                <a:latin typeface="黑体" pitchFamily="49" charset="-122"/>
                <a:ea typeface="黑体" pitchFamily="49" charset="-122"/>
              </a:rPr>
              <a:t>App Installation Guidelines</a:t>
            </a:r>
            <a:endParaRPr lang="zh-CN" altLang="zh-CN" sz="800" b="1" dirty="0">
              <a:latin typeface="黑体" pitchFamily="49" charset="-122"/>
              <a:ea typeface="黑体" pitchFamily="49" charset="-122"/>
            </a:endParaRPr>
          </a:p>
        </p:txBody>
      </p:sp>
      <p:sp>
        <p:nvSpPr>
          <p:cNvPr id="24" name="矩形 23"/>
          <p:cNvSpPr/>
          <p:nvPr/>
        </p:nvSpPr>
        <p:spPr>
          <a:xfrm>
            <a:off x="111125" y="537415"/>
            <a:ext cx="1365250" cy="2302258"/>
          </a:xfrm>
          <a:prstGeom prst="rect">
            <a:avLst/>
          </a:prstGeom>
        </p:spPr>
        <p:txBody>
          <a:bodyPr wrap="square" lIns="85432" tIns="42716" rIns="85432" bIns="42716">
            <a:spAutoFit/>
          </a:bodyPr>
          <a:lstStyle/>
          <a:p>
            <a:pPr>
              <a:lnSpc>
                <a:spcPct val="120000"/>
              </a:lnSpc>
            </a:pPr>
            <a:r>
              <a:rPr lang="en-US" altLang="zh-CN" sz="600" dirty="0" smtClean="0"/>
              <a:t>	</a:t>
            </a:r>
          </a:p>
          <a:p>
            <a:pPr>
              <a:lnSpc>
                <a:spcPct val="120000"/>
              </a:lnSpc>
            </a:pPr>
            <a:r>
              <a:rPr lang="en-US" altLang="zh-CN" sz="600" dirty="0" smtClean="0"/>
              <a:t>Method1</a:t>
            </a:r>
            <a:r>
              <a:rPr lang="zh-CN" altLang="en-US" sz="600" dirty="0" smtClean="0"/>
              <a:t>：</a:t>
            </a:r>
            <a:endParaRPr lang="en-US" altLang="zh-CN" sz="600" dirty="0" smtClean="0"/>
          </a:p>
          <a:p>
            <a:pPr>
              <a:lnSpc>
                <a:spcPct val="120000"/>
              </a:lnSpc>
            </a:pPr>
            <a:r>
              <a:rPr lang="en-US" altLang="zh-CN" sz="600" dirty="0" smtClean="0"/>
              <a:t>Scan </a:t>
            </a:r>
            <a:r>
              <a:rPr lang="en-US" altLang="zh-CN" sz="600" dirty="0"/>
              <a:t>the QR code on the back of the PAT using the QR code scanning function of your smartphone, and then download the PAT app after the scanning is successful. (Some browsers may have use restrictions and the app cannot be downloaded. In this case, try a different browser.)</a:t>
            </a:r>
          </a:p>
          <a:p>
            <a:pPr>
              <a:lnSpc>
                <a:spcPct val="120000"/>
              </a:lnSpc>
            </a:pPr>
            <a:r>
              <a:rPr lang="en-US" altLang="zh-CN" sz="600" dirty="0"/>
              <a:t>This app requires Android 4.0 or later. A smartphone with a 1.2 GHz dual-core CPU and 1 GB memory is recommended</a:t>
            </a:r>
            <a:r>
              <a:rPr lang="en-US" altLang="zh-CN" sz="600" dirty="0" smtClean="0"/>
              <a:t>.</a:t>
            </a:r>
          </a:p>
          <a:p>
            <a:pPr>
              <a:lnSpc>
                <a:spcPct val="120000"/>
              </a:lnSpc>
            </a:pPr>
            <a:r>
              <a:rPr lang="en-US" altLang="zh-CN" sz="600" dirty="0" smtClean="0"/>
              <a:t>Method2</a:t>
            </a:r>
            <a:r>
              <a:rPr lang="zh-CN" altLang="en-US" sz="600" dirty="0" smtClean="0"/>
              <a:t>：</a:t>
            </a:r>
            <a:r>
              <a:rPr lang="en-US" altLang="zh-CN" sz="600" dirty="0"/>
              <a:t>Open the mobile browser, enter http://www.luxshare-tech.com/4.3 ALD Files /file/PAT Build1.apk to download and install;</a:t>
            </a:r>
          </a:p>
        </p:txBody>
      </p:sp>
      <p:sp>
        <p:nvSpPr>
          <p:cNvPr id="25" name="Rectangle 2"/>
          <p:cNvSpPr>
            <a:spLocks noChangeArrowheads="1"/>
          </p:cNvSpPr>
          <p:nvPr/>
        </p:nvSpPr>
        <p:spPr bwMode="auto">
          <a:xfrm>
            <a:off x="111125" y="2794172"/>
            <a:ext cx="2728119" cy="209377"/>
          </a:xfrm>
          <a:prstGeom prst="rect">
            <a:avLst/>
          </a:prstGeom>
          <a:noFill/>
          <a:ln w="9525">
            <a:noFill/>
            <a:miter lim="800000"/>
            <a:headEnd/>
            <a:tailEnd/>
          </a:ln>
          <a:effectLst/>
        </p:spPr>
        <p:txBody>
          <a:bodyPr vert="horz" wrap="square" lIns="85432" tIns="42716" rIns="85432" bIns="42716" numCol="1" anchor="ctr" anchorCtr="0" compatLnSpc="1">
            <a:prstTxWarp prst="textNoShape">
              <a:avLst/>
            </a:prstTxWarp>
            <a:spAutoFit/>
          </a:bodyPr>
          <a:lstStyle/>
          <a:p>
            <a:r>
              <a:rPr lang="en-US" altLang="zh-CN" sz="800" b="1" dirty="0">
                <a:latin typeface="黑体" pitchFamily="49" charset="-122"/>
                <a:ea typeface="黑体" pitchFamily="49" charset="-122"/>
                <a:cs typeface="Aparajita"/>
              </a:rPr>
              <a:t>§1.2 Connecting the PAT to an ALD</a:t>
            </a:r>
            <a:endParaRPr lang="zh-CN" altLang="en-US" sz="800" b="1" dirty="0">
              <a:latin typeface="黑体" pitchFamily="49" charset="-122"/>
              <a:ea typeface="黑体" pitchFamily="49" charset="-122"/>
            </a:endParaRPr>
          </a:p>
        </p:txBody>
      </p:sp>
      <p:sp>
        <p:nvSpPr>
          <p:cNvPr id="10" name="Rectangle 2"/>
          <p:cNvSpPr>
            <a:spLocks noChangeArrowheads="1"/>
          </p:cNvSpPr>
          <p:nvPr/>
        </p:nvSpPr>
        <p:spPr bwMode="auto">
          <a:xfrm>
            <a:off x="111125" y="193676"/>
            <a:ext cx="2728913" cy="224766"/>
          </a:xfrm>
          <a:prstGeom prst="rect">
            <a:avLst/>
          </a:prstGeom>
          <a:noFill/>
          <a:ln w="9525">
            <a:noFill/>
            <a:miter lim="800000"/>
            <a:headEnd/>
            <a:tailEnd/>
          </a:ln>
          <a:effectLst/>
        </p:spPr>
        <p:txBody>
          <a:bodyPr vert="horz" wrap="square" lIns="85432" tIns="42716" rIns="85432" bIns="42716" numCol="1" anchor="ctr" anchorCtr="0" compatLnSpc="1">
            <a:prstTxWarp prst="textNoShape">
              <a:avLst/>
            </a:prstTxWarp>
            <a:spAutoFit/>
          </a:bodyPr>
          <a:lstStyle/>
          <a:p>
            <a:r>
              <a:rPr lang="en-US" altLang="zh-CN" sz="900" b="1" dirty="0">
                <a:latin typeface="+mj-lt"/>
              </a:rPr>
              <a:t>Procedure</a:t>
            </a:r>
            <a:endParaRPr lang="zh-CN" altLang="zh-CN" sz="900" b="1" dirty="0">
              <a:latin typeface="+mj-lt"/>
            </a:endParaRPr>
          </a:p>
        </p:txBody>
      </p:sp>
      <p:sp>
        <p:nvSpPr>
          <p:cNvPr id="13" name="TextBox 12"/>
          <p:cNvSpPr txBox="1"/>
          <p:nvPr/>
        </p:nvSpPr>
        <p:spPr>
          <a:xfrm>
            <a:off x="447676" y="2955894"/>
            <a:ext cx="876299" cy="200055"/>
          </a:xfrm>
          <a:prstGeom prst="rect">
            <a:avLst/>
          </a:prstGeom>
          <a:noFill/>
        </p:spPr>
        <p:txBody>
          <a:bodyPr wrap="square" rtlCol="0">
            <a:spAutoFit/>
          </a:bodyPr>
          <a:lstStyle/>
          <a:p>
            <a:r>
              <a:rPr lang="en-US" altLang="zh-CN" sz="700" dirty="0"/>
              <a:t>RS485</a:t>
            </a:r>
            <a:r>
              <a:rPr lang="zh-CN" altLang="en-US" sz="700" dirty="0"/>
              <a:t> </a:t>
            </a:r>
            <a:r>
              <a:rPr lang="en-US" altLang="zh-CN" sz="700" dirty="0"/>
              <a:t>mode</a:t>
            </a:r>
            <a:endParaRPr lang="zh-CN" altLang="en-US" sz="700" dirty="0"/>
          </a:p>
        </p:txBody>
      </p:sp>
      <p:sp>
        <p:nvSpPr>
          <p:cNvPr id="14" name="TextBox 13"/>
          <p:cNvSpPr txBox="1"/>
          <p:nvPr/>
        </p:nvSpPr>
        <p:spPr>
          <a:xfrm>
            <a:off x="1933576" y="2955894"/>
            <a:ext cx="761999" cy="200055"/>
          </a:xfrm>
          <a:prstGeom prst="rect">
            <a:avLst/>
          </a:prstGeom>
          <a:noFill/>
        </p:spPr>
        <p:txBody>
          <a:bodyPr wrap="square" rtlCol="0">
            <a:spAutoFit/>
          </a:bodyPr>
          <a:lstStyle/>
          <a:p>
            <a:r>
              <a:rPr lang="en-US" altLang="zh-CN" sz="700" dirty="0"/>
              <a:t>OOK mode</a:t>
            </a:r>
            <a:endParaRPr lang="zh-CN" altLang="en-US" sz="700" dirty="0"/>
          </a:p>
        </p:txBody>
      </p:sp>
      <p:sp>
        <p:nvSpPr>
          <p:cNvPr id="15" name="矩形 14"/>
          <p:cNvSpPr/>
          <p:nvPr/>
        </p:nvSpPr>
        <p:spPr>
          <a:xfrm>
            <a:off x="1323975" y="4927601"/>
            <a:ext cx="219932" cy="169277"/>
          </a:xfrm>
          <a:prstGeom prst="rect">
            <a:avLst/>
          </a:prstGeom>
        </p:spPr>
        <p:txBody>
          <a:bodyPr wrap="none">
            <a:spAutoFit/>
          </a:bodyPr>
          <a:lstStyle/>
          <a:p>
            <a:r>
              <a:rPr lang="en-US" altLang="zh-CN" dirty="0"/>
              <a:t>5</a:t>
            </a:r>
            <a:endParaRPr lang="zh-CN" altLang="en-US" dirty="0"/>
          </a:p>
        </p:txBody>
      </p:sp>
      <p:pic>
        <p:nvPicPr>
          <p:cNvPr id="21" name="图片 20" descr="D:\code\lint\PAA_lux\paa\app\src\main\res\drawable-xhdpi\guide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220" y="3265163"/>
            <a:ext cx="954647" cy="1584811"/>
          </a:xfrm>
          <a:prstGeom prst="rect">
            <a:avLst/>
          </a:prstGeom>
          <a:noFill/>
          <a:ln>
            <a:noFill/>
          </a:ln>
        </p:spPr>
      </p:pic>
      <p:pic>
        <p:nvPicPr>
          <p:cNvPr id="23" name="图片 22" descr="D:\code\lint\PAA_lux\paa\app\src\main\res\drawable-xhdpi\guide2.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6375" y="3265163"/>
            <a:ext cx="1167765" cy="1662438"/>
          </a:xfrm>
          <a:prstGeom prst="rect">
            <a:avLst/>
          </a:prstGeom>
          <a:noFill/>
          <a:ln>
            <a:noFill/>
          </a:ln>
        </p:spPr>
      </p:pic>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19250" y="727075"/>
            <a:ext cx="1219200" cy="12192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tsShapeName" descr="EURG6D1C6407537@8D@77G49E4E5BCD@0867;F8:8&gt;R{11013794!!!BIHO@]{110137941@912661110CC860@095@OU,1492/qqu!!!!!!!!!!!!!!!!!!!!!!!!!!!!!!!!!!!!!!!!!!!!!!!!!!!!!!!!!!!!!!!!!!!!!!!!!!!!!!!!!!!!!!!!!!!!!!!!!!!!!!!!!!!!!!!!!!!!!!!!!!!!!!!!!!!!!!!!!!!!!!!!!!!!!!!!!!!!!!!!!!!!!!!!!!!!!!!!!!!!!!!!!!!!!!!!!!!!!!!!!!!!!!!!!!!!!!!!!!!!!!!!!!!!!!!!!!!!!!!!!!!!!!!!!!!!!!!!!!!!!!!!!!!!!!!!!!!!!!!!!!!!!!!!!!!!!!!!!!!!!!!!!!!!!!!!!!!!!!!!!!!!!!!!!!!!!!!!!!!!!!!!!!!!!!!!!!!!!!!!!!!!!!!!!!!!!!!!!!!!!!!!!!!!!!!!!!!!!!!!!!!!!!!!!!!!!!!!!!!!!!!!!!!!!!!!!!!!!!!!!!!!!!!!!!!!!!!!!!!!!!!!!!!!!!!!!!!!!!!!!!!!!!!!!!!!!!!!!!!!!!!!!!!!!!!!!!!!!!!!!!!!!!!!!!!!!!!!!!!!!!!!!!!!!!!!!!!!!!!!!!!!!!!!!!!!!!!!!!!!!!!!!!!!!!!!!!!!!!!!!!!!!!!!!!!!!!!!!!!!!!!!!!!!!!!!!!!!!!!!!!!!!!!!!!!!!!!!!!!!!!!!!!!!!!!!!!!!!!!!!!!!!!!!!!!!!!!!!!!!!!!!!!!!!!!!!!!!!!!!!!!!!!!!!!!!!!!!!!!!!!!!!!!!!!!!!!!!!!!!!!!!!!!!!!!!!!!!!!!!!!!!!!!!!!!!!!!!!!!!!!!!!!!!!!!!!!!!!!!!!!!!!!!!!!!!!!!!!!!!!!!!!!!!!!!!!!!!!!!!!!!!!!!!!!!!!!!!!!!!!!!!!!!!!!!!!!!!!!!!!!!!!!!!!!!!!!!!!!!!!!!!!!!!!!!!!!!!!!!!!!!!!!!!!!!!!!!!!!!!!!!!!!!!!!!!!!!!!!!!!!!!!!!!!!!!!!!!!!!!!!!!!!!!!!!!!!!!!!!!!!!!!!!!!!!!!!!!!!!!!!!!!!!!!!!!!!!!!!!!!!!!!!!!!!!!!!!!!!!!!!!!!!!!!!!!!!!!!!!!!!!!!!!!!!!!!!!!!!!!!!!!!!!!!!!!!!!!!!!!!!!!!!!!!!!!!!!!!!!!!!!!!!!!!!!!!!!!!!!!!!!!!!!!!!!!!!!!!!!!!!!!!!!!!!!!!!!!!!!!!!!!!!!!!!!!!!!!!!!!!!!!!!!!!!!!!!!!!!!!!!!!!!!!!!!!!!!!!!!!!!!!!!!!!!!!!!!!!!!!!!!!!!!!!!!!!!!!!!!!!!!!!!!!!!!!!!!!!!!!!!!!!!!!!!!!!!!!!!!!!!!!!!!!!!!!!!!!!!!!!!!!!!!!!!!!!!!!!!!!!!!!!!!!!!!!!!!!!!!!!!!!!!!!!!!!!!!!!!!!!!!!!!!!!!!!!!!!!!!!!!!!!!!!!!!!!!!!!!!!!!!!!!!!!!!!!!!!!!!!!!!!!!!!!!!!!!!!!!!!!!!!!!!!!!!!!!!!!!!!!!!!!!!!!!!!!!!!!!!!!!!!!!!!!!!!!!!!!!!!!!!!!!!!!!!!!!!!!!!!!!!!!!!!!!!!!!!!!!!!!!!!!!!!!!!!!!!!!!!!!!!!!!!!!!!!!!!!!!!!!!!!!!!!!!!!!!!!!!!!!!!!!!!!!!!!!!!!!!!!!!!!!!!!!!!!!!!!!!!!!!!!!!!!!!!!!!!!!!!!!!!!!!!!!!!!!!!!!!!!!!!!!!!!!!!!!!!!!!!!!!!!!!!!!!!!!!!!!!!!!!!!!!!!!!!!!!!!!!!!!!!!!!!!!!!!!!!!!!!!!!!!!!!!!!!!!!!!!!!!!!!!!!!!!!!!!!!!!!!!!!!!!!!!!!!!!!!!!!!!!!!!!!!!!!!!!!!!!!!!!!!!!!!!!!!!!!!!!!!!!!!!!!!!!!!!!!!!!!!!!!!!!!!!!!!!!!!!!!!!!!!!!!!!!!!!!!!!!!!!!!!!!!!!!!!!!!!!!!!!!!!!!!!!!!!!!!!!!!!!!!!!!!!!!!!!!!!!!!!!!!!!!!!!!!!!!!!!!!!!!!!!!!!!!!!!!!!!!!!!!!!!!!!!!!!!!!!!!!!!!!!!!!!!!!!!!!!!!!!!!!!!!!!!!!!!!!!!!!!!!!!!!!!!!!!!!!!!!!!!!!!!!!!!!!!!!!!!!!!!!!!!!!!!!!!!!!!!!!!!!!!!!!!!!!!!!!!!!!!!!!!!!!!!!!!!!!!!!!!!!!!!!!!!!!!!!!!!!!!!!!!!!!!!!!!!!!!!!!!!!!!!!!!!!!!!!!!!!!!!!!!!!!!!!!!!!!!!!!!!!!!!!!!!!!!1!N" hidden="1"/>
          <p:cNvSpPr>
            <a:spLocks noChangeArrowheads="1"/>
          </p:cNvSpPr>
          <p:nvPr/>
        </p:nvSpPr>
        <p:spPr bwMode="auto">
          <a:xfrm>
            <a:off x="3" y="2"/>
            <a:ext cx="618" cy="79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33 w 21600"/>
              <a:gd name="T13" fmla="*/ 2272 h 21600"/>
              <a:gd name="T14" fmla="*/ 16554 w 21600"/>
              <a:gd name="T15" fmla="*/ 1368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accent1"/>
          </a:solidFill>
          <a:ln w="9525">
            <a:solidFill>
              <a:schemeClr val="tx1"/>
            </a:solidFill>
            <a:miter lim="800000"/>
            <a:headEnd/>
            <a:tailEnd/>
          </a:ln>
        </p:spPr>
        <p:txBody>
          <a:bodyPr wrap="none" lIns="41074" tIns="20536" rIns="41074" bIns="20536" anchor="ctr"/>
          <a:lstStyle/>
          <a:p>
            <a:endParaRPr lang="zh-CN" altLang="en-US"/>
          </a:p>
        </p:txBody>
      </p:sp>
      <p:sp>
        <p:nvSpPr>
          <p:cNvPr id="25" name="Rectangle 2"/>
          <p:cNvSpPr>
            <a:spLocks noChangeArrowheads="1"/>
          </p:cNvSpPr>
          <p:nvPr/>
        </p:nvSpPr>
        <p:spPr bwMode="auto">
          <a:xfrm>
            <a:off x="111125" y="193675"/>
            <a:ext cx="2728119" cy="209377"/>
          </a:xfrm>
          <a:prstGeom prst="rect">
            <a:avLst/>
          </a:prstGeom>
          <a:noFill/>
          <a:ln w="9525">
            <a:noFill/>
            <a:miter lim="800000"/>
            <a:headEnd/>
            <a:tailEnd/>
          </a:ln>
          <a:effectLst/>
        </p:spPr>
        <p:txBody>
          <a:bodyPr vert="horz" wrap="square" lIns="85432" tIns="42716" rIns="85432" bIns="42716" numCol="1" anchor="ctr" anchorCtr="0" compatLnSpc="1">
            <a:prstTxWarp prst="textNoShape">
              <a:avLst/>
            </a:prstTxWarp>
            <a:spAutoFit/>
          </a:bodyPr>
          <a:lstStyle/>
          <a:p>
            <a:r>
              <a:rPr lang="en-US" altLang="zh-CN" sz="800" b="1" dirty="0">
                <a:latin typeface="黑体" pitchFamily="49" charset="-122"/>
                <a:ea typeface="黑体" pitchFamily="49" charset="-122"/>
                <a:cs typeface="Aparajita"/>
              </a:rPr>
              <a:t>§1.3 Powering on the PAT</a:t>
            </a:r>
            <a:endParaRPr lang="zh-CN" altLang="en-US" sz="800" b="1" dirty="0">
              <a:latin typeface="黑体" pitchFamily="49" charset="-122"/>
              <a:ea typeface="黑体" pitchFamily="49" charset="-122"/>
            </a:endParaRPr>
          </a:p>
        </p:txBody>
      </p:sp>
      <p:sp>
        <p:nvSpPr>
          <p:cNvPr id="26" name="矩形 25"/>
          <p:cNvSpPr/>
          <p:nvPr/>
        </p:nvSpPr>
        <p:spPr>
          <a:xfrm>
            <a:off x="110331" y="412175"/>
            <a:ext cx="2728913" cy="1170504"/>
          </a:xfrm>
          <a:prstGeom prst="rect">
            <a:avLst/>
          </a:prstGeom>
        </p:spPr>
        <p:txBody>
          <a:bodyPr wrap="square" lIns="36000" tIns="36000" rIns="36000" bIns="36000">
            <a:spAutoFit/>
          </a:bodyPr>
          <a:lstStyle/>
          <a:p>
            <a:pPr marL="180000" lvl="4" indent="-180000" eaLnBrk="0" hangingPunct="0">
              <a:lnSpc>
                <a:spcPct val="120000"/>
              </a:lnSpc>
              <a:buSzPct val="100000"/>
              <a:buFont typeface="Wingdings" pitchFamily="2" charset="2"/>
              <a:buChar char="l"/>
            </a:pPr>
            <a:r>
              <a:rPr lang="en-US" altLang="zh-CN" sz="600" dirty="0" bmk="">
                <a:latin typeface="+mn-lt"/>
                <a:cs typeface="Times New Roman" pitchFamily="18" charset="0"/>
              </a:rPr>
              <a:t>Hold down the power button. The PWR indicator is steady on, indicating that the PAT starts up properly. </a:t>
            </a:r>
          </a:p>
          <a:p>
            <a:pPr marL="177800" lvl="4" eaLnBrk="0" hangingPunct="0">
              <a:lnSpc>
                <a:spcPct val="120000"/>
              </a:lnSpc>
              <a:buSzPct val="100000"/>
            </a:pPr>
            <a:r>
              <a:rPr lang="en-US" altLang="zh-CN" sz="600" dirty="0" bmk="">
                <a:latin typeface="+mn-lt"/>
                <a:cs typeface="Times New Roman" pitchFamily="18" charset="0"/>
              </a:rPr>
              <a:t>When the PWR indicator is green, the battery percentage of the PAT ranges from 65% to 100%.</a:t>
            </a:r>
          </a:p>
          <a:p>
            <a:pPr marL="177800" lvl="4" eaLnBrk="0" hangingPunct="0">
              <a:lnSpc>
                <a:spcPct val="120000"/>
              </a:lnSpc>
              <a:buSzPct val="100000"/>
            </a:pPr>
            <a:r>
              <a:rPr lang="en-US" altLang="zh-CN" sz="600" dirty="0" bmk="">
                <a:latin typeface="+mn-lt"/>
                <a:cs typeface="Times New Roman" pitchFamily="18" charset="0"/>
              </a:rPr>
              <a:t>When the indicator is yellow, the battery percentage ranges from 20% to 65%.</a:t>
            </a:r>
          </a:p>
          <a:p>
            <a:pPr marL="177800" lvl="4" eaLnBrk="0" hangingPunct="0">
              <a:lnSpc>
                <a:spcPct val="120000"/>
              </a:lnSpc>
              <a:buSzPct val="100000"/>
            </a:pPr>
            <a:r>
              <a:rPr lang="en-US" altLang="zh-CN" sz="600" dirty="0" bmk="">
                <a:latin typeface="+mn-lt"/>
                <a:cs typeface="Times New Roman" pitchFamily="18" charset="0"/>
              </a:rPr>
              <a:t>When the indicator is red, the battery percentage is less than 20%.</a:t>
            </a:r>
          </a:p>
          <a:p>
            <a:pPr marL="180000" lvl="4" indent="-180000" eaLnBrk="0" hangingPunct="0">
              <a:lnSpc>
                <a:spcPct val="120000"/>
              </a:lnSpc>
              <a:buSzPct val="100000"/>
              <a:buFont typeface="Wingdings" pitchFamily="2" charset="2"/>
              <a:buChar char="l"/>
            </a:pPr>
            <a:r>
              <a:rPr lang="en-US" altLang="zh-CN" sz="600" dirty="0" bmk="">
                <a:latin typeface="+mn-lt"/>
                <a:cs typeface="Times New Roman" pitchFamily="18" charset="0"/>
              </a:rPr>
              <a:t>If the PAT cannot be powered on or the PWR indicator is red, recharge the PAT using an appropriate AC/DC power adapter. </a:t>
            </a:r>
          </a:p>
          <a:p>
            <a:pPr marL="0" lvl="4" indent="177800" eaLnBrk="0" hangingPunct="0">
              <a:lnSpc>
                <a:spcPct val="120000"/>
              </a:lnSpc>
              <a:buSzPct val="100000"/>
            </a:pPr>
            <a:r>
              <a:rPr lang="en-US" altLang="zh-CN" sz="600" dirty="0" bmk="">
                <a:latin typeface="+mn-lt"/>
                <a:cs typeface="Times New Roman" pitchFamily="18" charset="0"/>
              </a:rPr>
              <a:t>The PWR indicator blinks during recharging. </a:t>
            </a:r>
            <a:endParaRPr lang="zh-CN" altLang="en-US" sz="600" dirty="0" bmk="">
              <a:latin typeface="+mn-lt"/>
              <a:cs typeface="宋体" pitchFamily="2" charset="-122"/>
            </a:endParaRPr>
          </a:p>
        </p:txBody>
      </p:sp>
      <p:pic>
        <p:nvPicPr>
          <p:cNvPr id="11" name="Í¼Æ¬ 32"/>
          <p:cNvPicPr>
            <a:picLocks noChangeAspect="1"/>
          </p:cNvPicPr>
          <p:nvPr/>
        </p:nvPicPr>
        <p:blipFill>
          <a:blip r:embed="rId2" cstate="print"/>
          <a:srcRect/>
          <a:stretch>
            <a:fillRect/>
          </a:stretch>
        </p:blipFill>
        <p:spPr bwMode="auto">
          <a:xfrm>
            <a:off x="117949" y="3566660"/>
            <a:ext cx="1886266" cy="715123"/>
          </a:xfrm>
          <a:prstGeom prst="rect">
            <a:avLst/>
          </a:prstGeom>
          <a:noFill/>
          <a:ln w="9525">
            <a:noFill/>
            <a:miter lim="800000"/>
            <a:headEnd/>
            <a:tailEnd/>
          </a:ln>
        </p:spPr>
      </p:pic>
      <p:sp>
        <p:nvSpPr>
          <p:cNvPr id="12" name="矩形 11"/>
          <p:cNvSpPr/>
          <p:nvPr/>
        </p:nvSpPr>
        <p:spPr>
          <a:xfrm>
            <a:off x="117475" y="1857375"/>
            <a:ext cx="1282700" cy="719034"/>
          </a:xfrm>
          <a:prstGeom prst="rect">
            <a:avLst/>
          </a:prstGeom>
        </p:spPr>
        <p:txBody>
          <a:bodyPr wrap="square" lIns="36000" tIns="36000" rIns="36000" bIns="36000">
            <a:spAutoFit/>
          </a:bodyPr>
          <a:lstStyle/>
          <a:p>
            <a:r>
              <a:rPr lang="en-US" altLang="zh-CN" sz="600" dirty="0">
                <a:latin typeface="+mn-lt"/>
                <a:cs typeface="Times New Roman" pitchFamily="18" charset="0"/>
              </a:rPr>
              <a:t>Click </a:t>
            </a:r>
            <a:r>
              <a:rPr lang="en-US" altLang="zh-CN" sz="600" b="1" dirty="0">
                <a:latin typeface="+mn-lt"/>
                <a:cs typeface="Times New Roman" pitchFamily="18" charset="0"/>
              </a:rPr>
              <a:t>Open</a:t>
            </a:r>
            <a:r>
              <a:rPr lang="en-US" altLang="zh-CN" sz="600" dirty="0">
                <a:latin typeface="+mn-lt"/>
                <a:cs typeface="Times New Roman" pitchFamily="18" charset="0"/>
              </a:rPr>
              <a:t>. On the displayed </a:t>
            </a:r>
            <a:r>
              <a:rPr lang="en-US" altLang="zh-CN" sz="600" b="1" dirty="0">
                <a:latin typeface="+mn-lt"/>
                <a:cs typeface="Times New Roman" pitchFamily="18" charset="0"/>
              </a:rPr>
              <a:t>Please connect to </a:t>
            </a:r>
            <a:r>
              <a:rPr lang="en-US" altLang="zh-CN" sz="600" b="1" dirty="0" err="1">
                <a:latin typeface="+mn-lt"/>
                <a:cs typeface="Times New Roman" pitchFamily="18" charset="0"/>
              </a:rPr>
              <a:t>bluetooth</a:t>
            </a:r>
            <a:r>
              <a:rPr lang="en-US" altLang="zh-CN" sz="600" dirty="0">
                <a:latin typeface="+mn-lt"/>
                <a:cs typeface="Times New Roman" pitchFamily="18" charset="0"/>
              </a:rPr>
              <a:t> dialog box, click </a:t>
            </a:r>
            <a:r>
              <a:rPr lang="en-US" altLang="zh-CN" sz="600" b="1" dirty="0">
                <a:latin typeface="+mn-lt"/>
                <a:cs typeface="Times New Roman" pitchFamily="18" charset="0"/>
              </a:rPr>
              <a:t>OK</a:t>
            </a:r>
            <a:r>
              <a:rPr lang="en-US" altLang="zh-CN" sz="600" dirty="0">
                <a:latin typeface="+mn-lt"/>
                <a:cs typeface="Times New Roman" pitchFamily="18" charset="0"/>
              </a:rPr>
              <a:t> to enter the GUI for selecting </a:t>
            </a:r>
            <a:r>
              <a:rPr lang="en-US" altLang="zh-CN" sz="600" dirty="0" err="1">
                <a:latin typeface="+mn-lt"/>
                <a:cs typeface="Times New Roman" pitchFamily="18" charset="0"/>
              </a:rPr>
              <a:t>bluetooth</a:t>
            </a:r>
            <a:r>
              <a:rPr lang="en-US" altLang="zh-CN" sz="600" dirty="0">
                <a:latin typeface="+mn-lt"/>
                <a:cs typeface="Times New Roman" pitchFamily="18" charset="0"/>
              </a:rPr>
              <a:t> devices, and click the </a:t>
            </a:r>
            <a:r>
              <a:rPr lang="en-US" altLang="zh-CN" sz="600" dirty="0" err="1">
                <a:latin typeface="+mn-lt"/>
                <a:cs typeface="Times New Roman" pitchFamily="18" charset="0"/>
              </a:rPr>
              <a:t>bluetooth</a:t>
            </a:r>
            <a:r>
              <a:rPr lang="en-US" altLang="zh-CN" sz="600" dirty="0">
                <a:latin typeface="+mn-lt"/>
                <a:cs typeface="Times New Roman" pitchFamily="18" charset="0"/>
              </a:rPr>
              <a:t> device name of the PAT to connect the PAT. </a:t>
            </a:r>
            <a:endParaRPr lang="zh-CN" altLang="zh-CN" sz="600" dirty="0">
              <a:latin typeface="+mn-lt"/>
              <a:cs typeface="Times New Roman" pitchFamily="18" charset="0"/>
            </a:endParaRPr>
          </a:p>
        </p:txBody>
      </p:sp>
      <p:sp>
        <p:nvSpPr>
          <p:cNvPr id="13" name="Rectangle 2"/>
          <p:cNvSpPr>
            <a:spLocks noChangeArrowheads="1"/>
          </p:cNvSpPr>
          <p:nvPr/>
        </p:nvSpPr>
        <p:spPr bwMode="auto">
          <a:xfrm>
            <a:off x="117475" y="1584498"/>
            <a:ext cx="2730500" cy="209377"/>
          </a:xfrm>
          <a:prstGeom prst="rect">
            <a:avLst/>
          </a:prstGeom>
          <a:noFill/>
          <a:ln w="9525">
            <a:noFill/>
            <a:miter lim="800000"/>
            <a:headEnd/>
            <a:tailEnd/>
          </a:ln>
          <a:effectLst/>
        </p:spPr>
        <p:txBody>
          <a:bodyPr vert="horz" wrap="square" lIns="72000" tIns="42716" rIns="36000" bIns="42716" numCol="1" anchor="ctr" anchorCtr="0" compatLnSpc="1">
            <a:prstTxWarp prst="textNoShape">
              <a:avLst/>
            </a:prstTxWarp>
            <a:spAutoFit/>
          </a:bodyPr>
          <a:lstStyle/>
          <a:p>
            <a:r>
              <a:rPr lang="en-US" altLang="zh-CN" sz="800" b="1" dirty="0">
                <a:latin typeface="黑体" pitchFamily="49" charset="-122"/>
                <a:ea typeface="黑体" pitchFamily="49" charset="-122"/>
                <a:cs typeface="Aparajita"/>
              </a:rPr>
              <a:t>§1.4 </a:t>
            </a:r>
            <a:r>
              <a:rPr lang="en-US" altLang="zh-CN" sz="800" b="1" dirty="0">
                <a:latin typeface="黑体" pitchFamily="49" charset="-122"/>
                <a:ea typeface="黑体" pitchFamily="49" charset="-122"/>
              </a:rPr>
              <a:t>Communication Between the Smartphone and PAT</a:t>
            </a:r>
            <a:endParaRPr lang="zh-CN" altLang="zh-CN" sz="800" b="1" dirty="0">
              <a:latin typeface="黑体" pitchFamily="49" charset="-122"/>
              <a:ea typeface="黑体" pitchFamily="49" charset="-122"/>
            </a:endParaRPr>
          </a:p>
        </p:txBody>
      </p:sp>
      <p:sp>
        <p:nvSpPr>
          <p:cNvPr id="14" name="矩形 13"/>
          <p:cNvSpPr/>
          <p:nvPr/>
        </p:nvSpPr>
        <p:spPr>
          <a:xfrm>
            <a:off x="111125" y="2569585"/>
            <a:ext cx="2730500" cy="349702"/>
          </a:xfrm>
          <a:prstGeom prst="rect">
            <a:avLst/>
          </a:prstGeom>
        </p:spPr>
        <p:txBody>
          <a:bodyPr wrap="square" lIns="36000" tIns="36000" rIns="36000" bIns="36000">
            <a:spAutoFit/>
          </a:bodyPr>
          <a:lstStyle/>
          <a:p>
            <a:r>
              <a:rPr lang="en-US" altLang="zh-CN" sz="600" dirty="0">
                <a:latin typeface="+mn-lt"/>
              </a:rPr>
              <a:t>The </a:t>
            </a:r>
            <a:r>
              <a:rPr lang="en-US" altLang="zh-CN" sz="600" dirty="0" err="1">
                <a:latin typeface="+mn-lt"/>
              </a:rPr>
              <a:t>bluetooth</a:t>
            </a:r>
            <a:r>
              <a:rPr lang="en-US" altLang="zh-CN" sz="600" dirty="0">
                <a:latin typeface="+mn-lt"/>
              </a:rPr>
              <a:t> device name of the PAT consists of </a:t>
            </a:r>
            <a:r>
              <a:rPr lang="en-US" altLang="zh-CN" sz="600" b="1" dirty="0">
                <a:latin typeface="+mn-lt"/>
              </a:rPr>
              <a:t>PAA</a:t>
            </a:r>
            <a:r>
              <a:rPr lang="en-US" altLang="zh-CN" sz="600" dirty="0">
                <a:latin typeface="+mn-lt"/>
              </a:rPr>
              <a:t> and the last eight characters of the bar code labeled on the back of the PAT, and the </a:t>
            </a:r>
            <a:r>
              <a:rPr lang="en-US" altLang="zh-CN" sz="600" dirty="0" err="1">
                <a:latin typeface="+mn-lt"/>
              </a:rPr>
              <a:t>bluetooth</a:t>
            </a:r>
            <a:r>
              <a:rPr lang="en-US" altLang="zh-CN" sz="600" dirty="0">
                <a:latin typeface="+mn-lt"/>
              </a:rPr>
              <a:t> password is </a:t>
            </a:r>
            <a:r>
              <a:rPr lang="en-US" altLang="zh-CN" sz="600" b="1" dirty="0">
                <a:latin typeface="+mn-lt"/>
              </a:rPr>
              <a:t>1234</a:t>
            </a:r>
            <a:r>
              <a:rPr lang="en-US" altLang="zh-CN" sz="600" dirty="0">
                <a:latin typeface="+mn-lt"/>
              </a:rPr>
              <a:t>. </a:t>
            </a:r>
            <a:endParaRPr lang="zh-CN" altLang="zh-CN" sz="600" dirty="0">
              <a:latin typeface="+mn-lt"/>
            </a:endParaRPr>
          </a:p>
        </p:txBody>
      </p:sp>
      <p:pic>
        <p:nvPicPr>
          <p:cNvPr id="15" name="Í¼Æ¬ 25"/>
          <p:cNvPicPr>
            <a:picLocks noChangeAspect="1"/>
          </p:cNvPicPr>
          <p:nvPr/>
        </p:nvPicPr>
        <p:blipFill>
          <a:blip r:embed="rId3" cstate="print"/>
          <a:srcRect/>
          <a:stretch>
            <a:fillRect/>
          </a:stretch>
        </p:blipFill>
        <p:spPr bwMode="auto">
          <a:xfrm>
            <a:off x="1410597" y="1885950"/>
            <a:ext cx="1437378" cy="541006"/>
          </a:xfrm>
          <a:prstGeom prst="rect">
            <a:avLst/>
          </a:prstGeom>
          <a:noFill/>
          <a:ln w="9525">
            <a:noFill/>
            <a:miter lim="800000"/>
            <a:headEnd/>
            <a:tailEnd/>
          </a:ln>
        </p:spPr>
      </p:pic>
      <p:sp>
        <p:nvSpPr>
          <p:cNvPr id="16" name="Rectangle 1"/>
          <p:cNvSpPr>
            <a:spLocks noChangeArrowheads="1"/>
          </p:cNvSpPr>
          <p:nvPr/>
        </p:nvSpPr>
        <p:spPr bwMode="auto">
          <a:xfrm>
            <a:off x="117475" y="2919287"/>
            <a:ext cx="2730500" cy="626701"/>
          </a:xfrm>
          <a:prstGeom prst="rect">
            <a:avLst/>
          </a:prstGeom>
          <a:noFill/>
          <a:ln w="9525">
            <a:noFill/>
            <a:miter lim="800000"/>
            <a:headEnd/>
            <a:tailEnd/>
          </a:ln>
          <a:effectLst/>
        </p:spPr>
        <p:txBody>
          <a:bodyPr vert="horz" wrap="square" lIns="36000" tIns="36000" rIns="36000" bIns="36000" numCol="1" anchor="ctr" anchorCtr="0" compatLnSpc="1">
            <a:prstTxWarp prst="textNoShape">
              <a:avLst/>
            </a:prstTxWarp>
            <a:spAutoFit/>
          </a:bodyPr>
          <a:lstStyle/>
          <a:p>
            <a:pPr marL="180000" indent="-180000">
              <a:buFont typeface="Wingdings" pitchFamily="2" charset="2"/>
              <a:buChar char="l"/>
            </a:pPr>
            <a:r>
              <a:rPr lang="en-US" altLang="zh-CN" sz="600" dirty="0">
                <a:latin typeface="Times New Roman" pitchFamily="18" charset="0"/>
                <a:cs typeface="Times New Roman" pitchFamily="18" charset="0"/>
              </a:rPr>
              <a:t>After the connection is successful, the app notifies the user that the PAT has been connected, and the main PAT GUI is displayed. In this situation, the communication indicator on the PAT blinks. </a:t>
            </a:r>
            <a:endParaRPr lang="zh-CN" altLang="zh-CN" sz="600" dirty="0">
              <a:latin typeface="Times New Roman" pitchFamily="18" charset="0"/>
              <a:cs typeface="Times New Roman" pitchFamily="18" charset="0"/>
            </a:endParaRPr>
          </a:p>
          <a:p>
            <a:pPr marL="180000" indent="-180000">
              <a:buFont typeface="Wingdings" pitchFamily="2" charset="2"/>
              <a:buChar char="l"/>
            </a:pPr>
            <a:r>
              <a:rPr lang="en-US" altLang="zh-CN" sz="600" dirty="0">
                <a:latin typeface="Times New Roman" pitchFamily="18" charset="0"/>
                <a:cs typeface="Times New Roman" pitchFamily="18" charset="0"/>
              </a:rPr>
              <a:t>If the connection fails, a notification indicating the failure is displayed at the lower part of the </a:t>
            </a:r>
            <a:r>
              <a:rPr lang="en-US" altLang="zh-CN" sz="600" dirty="0" err="1">
                <a:latin typeface="Times New Roman" pitchFamily="18" charset="0"/>
                <a:cs typeface="Times New Roman" pitchFamily="18" charset="0"/>
              </a:rPr>
              <a:t>bluetooth</a:t>
            </a:r>
            <a:r>
              <a:rPr lang="en-US" altLang="zh-CN" sz="600" dirty="0">
                <a:latin typeface="Times New Roman" pitchFamily="18" charset="0"/>
                <a:cs typeface="Times New Roman" pitchFamily="18" charset="0"/>
              </a:rPr>
              <a:t> GUI, and the </a:t>
            </a:r>
            <a:r>
              <a:rPr lang="en-US" altLang="zh-CN" sz="600" dirty="0" err="1">
                <a:latin typeface="Times New Roman" pitchFamily="18" charset="0"/>
                <a:cs typeface="Times New Roman" pitchFamily="18" charset="0"/>
              </a:rPr>
              <a:t>bluetooth</a:t>
            </a:r>
            <a:r>
              <a:rPr lang="en-US" altLang="zh-CN" sz="600" dirty="0">
                <a:latin typeface="Times New Roman" pitchFamily="18" charset="0"/>
                <a:cs typeface="Times New Roman" pitchFamily="18" charset="0"/>
              </a:rPr>
              <a:t> selection GUI of the app is still displayed. </a:t>
            </a:r>
            <a:endParaRPr lang="zh-CN" altLang="zh-CN" sz="600" dirty="0">
              <a:latin typeface="Times New Roman" pitchFamily="18" charset="0"/>
              <a:cs typeface="Times New Roman" pitchFamily="18" charset="0"/>
            </a:endParaRPr>
          </a:p>
        </p:txBody>
      </p:sp>
      <p:sp>
        <p:nvSpPr>
          <p:cNvPr id="17" name="Rectangle 10"/>
          <p:cNvSpPr>
            <a:spLocks noChangeArrowheads="1"/>
          </p:cNvSpPr>
          <p:nvPr/>
        </p:nvSpPr>
        <p:spPr bwMode="auto">
          <a:xfrm>
            <a:off x="230735" y="3802141"/>
            <a:ext cx="762000" cy="304800"/>
          </a:xfrm>
          <a:prstGeom prst="rect">
            <a:avLst/>
          </a:prstGeom>
          <a:noFill/>
          <a:ln w="9525">
            <a:solidFill>
              <a:srgbClr val="FF0000"/>
            </a:solidFill>
            <a:prstDash val="dash"/>
            <a:miter lim="800000"/>
            <a:headEnd/>
            <a:tailEnd/>
          </a:ln>
          <a:effectLst/>
        </p:spPr>
        <p:txBody>
          <a:bodyPr vert="horz" wrap="square" lIns="91440" tIns="45720" rIns="91440" bIns="45720" numCol="1" anchor="t" anchorCtr="0" compatLnSpc="1">
            <a:prstTxWarp prst="textNoShape">
              <a:avLst/>
            </a:prstTxWarp>
          </a:bodyPr>
          <a:lstStyle/>
          <a:p>
            <a:endParaRPr lang="zh-CN" altLang="en-US">
              <a:latin typeface="+mj-lt"/>
            </a:endParaRPr>
          </a:p>
        </p:txBody>
      </p:sp>
      <p:sp>
        <p:nvSpPr>
          <p:cNvPr id="18" name="Oval 7"/>
          <p:cNvSpPr>
            <a:spLocks noChangeAspect="1" noChangeArrowheads="1"/>
          </p:cNvSpPr>
          <p:nvPr/>
        </p:nvSpPr>
        <p:spPr bwMode="auto">
          <a:xfrm>
            <a:off x="1781434" y="3590718"/>
            <a:ext cx="217452" cy="216000"/>
          </a:xfrm>
          <a:prstGeom prst="ellipse">
            <a:avLst/>
          </a:prstGeom>
          <a:noFill/>
          <a:ln w="9525">
            <a:solidFill>
              <a:srgbClr val="FF0000"/>
            </a:solidFill>
            <a:prstDash val="dash"/>
            <a:round/>
            <a:headEnd/>
            <a:tailEnd/>
          </a:ln>
        </p:spPr>
        <p:txBody>
          <a:bodyPr vert="horz" wrap="square" lIns="91440" tIns="45720" rIns="91440" bIns="45720" numCol="1" anchor="t" anchorCtr="0" compatLnSpc="1">
            <a:prstTxWarp prst="textNoShape">
              <a:avLst/>
            </a:prstTxWarp>
          </a:bodyPr>
          <a:lstStyle/>
          <a:p>
            <a:endParaRPr lang="zh-CN" altLang="en-US">
              <a:latin typeface="+mj-lt"/>
            </a:endParaRPr>
          </a:p>
        </p:txBody>
      </p:sp>
      <p:sp>
        <p:nvSpPr>
          <p:cNvPr id="19" name="Text Box 8"/>
          <p:cNvSpPr txBox="1">
            <a:spLocks noChangeArrowheads="1"/>
          </p:cNvSpPr>
          <p:nvPr/>
        </p:nvSpPr>
        <p:spPr bwMode="auto">
          <a:xfrm>
            <a:off x="2038509" y="3533775"/>
            <a:ext cx="809466" cy="241738"/>
          </a:xfrm>
          <a:prstGeom prst="rect">
            <a:avLst/>
          </a:prstGeom>
          <a:noFill/>
          <a:ln w="9525">
            <a:noFill/>
            <a:miter lim="800000"/>
            <a:headEnd/>
            <a:tailEnd/>
          </a:ln>
        </p:spPr>
        <p:txBody>
          <a:bodyPr vert="horz" wrap="square" lIns="54000" tIns="10800" rIns="54000" bIns="45720" numCol="1" anchor="t" anchorCtr="0" compatLnSpc="1">
            <a:prstTxWarp prst="textNoShape">
              <a:avLst/>
            </a:prstTxWarp>
            <a:spAutoFit/>
          </a:bodyPr>
          <a:lstStyle/>
          <a:p>
            <a:pPr lvl="0"/>
            <a:r>
              <a:rPr lang="en-US" altLang="zh-CN" sz="600" dirty="0">
                <a:latin typeface="Times New Roman" pitchFamily="18" charset="0"/>
                <a:cs typeface="Times New Roman" pitchFamily="18" charset="0"/>
              </a:rPr>
              <a:t>External power supply switch on the PAT</a:t>
            </a:r>
            <a:endParaRPr kumimoji="0" lang="zh-CN" altLang="en-US" sz="600" b="0" i="0" u="none" strike="noStrike" cap="none" normalizeH="0" baseline="0" dirty="0">
              <a:ln>
                <a:noFill/>
              </a:ln>
              <a:effectLst/>
              <a:latin typeface="Times New Roman" pitchFamily="18" charset="0"/>
              <a:cs typeface="Times New Roman" pitchFamily="18" charset="0"/>
            </a:endParaRPr>
          </a:p>
        </p:txBody>
      </p:sp>
      <p:pic>
        <p:nvPicPr>
          <p:cNvPr id="21" name="图片 20"/>
          <p:cNvPicPr>
            <a:picLocks noChangeAspect="1"/>
          </p:cNvPicPr>
          <p:nvPr/>
        </p:nvPicPr>
        <p:blipFill>
          <a:blip r:embed="rId4" cstate="print"/>
          <a:srcRect l="86666" b="90711"/>
          <a:stretch>
            <a:fillRect/>
          </a:stretch>
        </p:blipFill>
        <p:spPr bwMode="auto">
          <a:xfrm>
            <a:off x="2390775" y="3990975"/>
            <a:ext cx="228600" cy="271917"/>
          </a:xfrm>
          <a:prstGeom prst="rect">
            <a:avLst/>
          </a:prstGeom>
          <a:noFill/>
          <a:ln w="9525">
            <a:noFill/>
            <a:miter lim="800000"/>
            <a:headEnd/>
            <a:tailEnd/>
          </a:ln>
        </p:spPr>
      </p:pic>
      <p:sp>
        <p:nvSpPr>
          <p:cNvPr id="27" name="Rectangle 2"/>
          <p:cNvSpPr>
            <a:spLocks noChangeArrowheads="1"/>
          </p:cNvSpPr>
          <p:nvPr/>
        </p:nvSpPr>
        <p:spPr bwMode="auto">
          <a:xfrm>
            <a:off x="111125" y="4323120"/>
            <a:ext cx="2730500" cy="332488"/>
          </a:xfrm>
          <a:prstGeom prst="rect">
            <a:avLst/>
          </a:prstGeom>
          <a:noFill/>
          <a:ln w="9525">
            <a:noFill/>
            <a:miter lim="800000"/>
            <a:headEnd/>
            <a:tailEnd/>
          </a:ln>
          <a:effectLst/>
        </p:spPr>
        <p:txBody>
          <a:bodyPr vert="horz" wrap="square" lIns="85432" tIns="42716" rIns="85432" bIns="42716" numCol="1" anchor="ctr" anchorCtr="0" compatLnSpc="1">
            <a:prstTxWarp prst="textNoShape">
              <a:avLst/>
            </a:prstTxWarp>
            <a:spAutoFit/>
          </a:bodyPr>
          <a:lstStyle/>
          <a:p>
            <a:r>
              <a:rPr lang="en-US" altLang="zh-CN" sz="800" b="1" dirty="0">
                <a:latin typeface="黑体" pitchFamily="49" charset="-122"/>
                <a:ea typeface="黑体" pitchFamily="49" charset="-122"/>
                <a:cs typeface="Aparajita"/>
              </a:rPr>
              <a:t>§1.5 Turning on the External Power Supply Switch of the PAT</a:t>
            </a:r>
            <a:endParaRPr lang="zh-CN" altLang="zh-CN" sz="800" b="1" dirty="0">
              <a:latin typeface="黑体" pitchFamily="49" charset="-122"/>
              <a:ea typeface="黑体" pitchFamily="49" charset="-122"/>
            </a:endParaRPr>
          </a:p>
        </p:txBody>
      </p:sp>
      <p:sp>
        <p:nvSpPr>
          <p:cNvPr id="28" name="矩形 27"/>
          <p:cNvSpPr/>
          <p:nvPr/>
        </p:nvSpPr>
        <p:spPr>
          <a:xfrm>
            <a:off x="111125" y="4613275"/>
            <a:ext cx="2736850" cy="349702"/>
          </a:xfrm>
          <a:prstGeom prst="rect">
            <a:avLst/>
          </a:prstGeom>
        </p:spPr>
        <p:txBody>
          <a:bodyPr wrap="square" lIns="36000" tIns="36000" rIns="36000" bIns="36000">
            <a:spAutoFit/>
          </a:bodyPr>
          <a:lstStyle/>
          <a:p>
            <a:pPr indent="-36000"/>
            <a:r>
              <a:rPr lang="en-US" altLang="zh-CN" sz="600" dirty="0">
                <a:latin typeface="+mn-lt"/>
              </a:rPr>
              <a:t>As shown in the preceding figure, if the power button turns gray, the external power supply switch of the PAT has been turned off. If it turns white, the external power supply switch of the PAT has been turned off. </a:t>
            </a:r>
          </a:p>
        </p:txBody>
      </p:sp>
      <p:sp>
        <p:nvSpPr>
          <p:cNvPr id="29" name="Oval 7"/>
          <p:cNvSpPr>
            <a:spLocks noChangeAspect="1" noChangeArrowheads="1"/>
          </p:cNvSpPr>
          <p:nvPr/>
        </p:nvSpPr>
        <p:spPr bwMode="auto">
          <a:xfrm>
            <a:off x="2403475" y="3997325"/>
            <a:ext cx="222001" cy="216000"/>
          </a:xfrm>
          <a:prstGeom prst="ellipse">
            <a:avLst/>
          </a:prstGeom>
          <a:noFill/>
          <a:ln w="9525">
            <a:solidFill>
              <a:srgbClr val="FF0000"/>
            </a:solidFill>
            <a:prstDash val="dash"/>
            <a:round/>
            <a:headEnd/>
            <a:tailEnd/>
          </a:ln>
        </p:spPr>
        <p:txBody>
          <a:bodyPr vert="horz" wrap="square" lIns="91440" tIns="45720" rIns="91440" bIns="45720" numCol="1" anchor="t" anchorCtr="0" compatLnSpc="1">
            <a:prstTxWarp prst="textNoShape">
              <a:avLst/>
            </a:prstTxWarp>
          </a:bodyPr>
          <a:lstStyle/>
          <a:p>
            <a:endParaRPr lang="zh-CN" altLang="en-US">
              <a:latin typeface="+mj-lt"/>
            </a:endParaRPr>
          </a:p>
        </p:txBody>
      </p:sp>
      <p:sp>
        <p:nvSpPr>
          <p:cNvPr id="30" name="Text Box 8"/>
          <p:cNvSpPr txBox="1">
            <a:spLocks noChangeArrowheads="1"/>
          </p:cNvSpPr>
          <p:nvPr/>
        </p:nvSpPr>
        <p:spPr bwMode="auto">
          <a:xfrm>
            <a:off x="2238375" y="4219575"/>
            <a:ext cx="609600" cy="157099"/>
          </a:xfrm>
          <a:prstGeom prst="rect">
            <a:avLst/>
          </a:prstGeom>
          <a:noFill/>
          <a:ln w="9525">
            <a:noFill/>
            <a:miter lim="800000"/>
            <a:headEnd/>
            <a:tailEnd/>
          </a:ln>
        </p:spPr>
        <p:txBody>
          <a:bodyPr vert="horz" wrap="square" lIns="54000" tIns="10800" rIns="54000" bIns="45720" numCol="1" anchor="t" anchorCtr="0" compatLnSpc="1">
            <a:prstTxWarp prst="textNoShape">
              <a:avLst/>
            </a:prstTxWarp>
            <a:spAutoFit/>
          </a:bodyPr>
          <a:lstStyle/>
          <a:p>
            <a:r>
              <a:rPr kumimoji="0" lang="en-US" altLang="zh-CN" sz="650" b="0" i="0" u="none" strike="noStrike" cap="none" normalizeH="0" baseline="0">
                <a:ln>
                  <a:noFill/>
                </a:ln>
                <a:effectLst/>
                <a:latin typeface="Times New Roman" pitchFamily="18" charset="0"/>
                <a:cs typeface="Times New Roman" pitchFamily="18" charset="0"/>
              </a:rPr>
              <a:t>Turn-on </a:t>
            </a:r>
            <a:r>
              <a:rPr lang="en-US" altLang="zh-CN" sz="600" dirty="0">
                <a:latin typeface="Times New Roman" pitchFamily="18" charset="0"/>
                <a:cs typeface="Times New Roman" pitchFamily="18" charset="0"/>
              </a:rPr>
              <a:t>state</a:t>
            </a:r>
          </a:p>
        </p:txBody>
      </p:sp>
      <p:sp>
        <p:nvSpPr>
          <p:cNvPr id="20" name="矩形 19"/>
          <p:cNvSpPr/>
          <p:nvPr/>
        </p:nvSpPr>
        <p:spPr>
          <a:xfrm>
            <a:off x="1323975" y="4927601"/>
            <a:ext cx="219932" cy="169277"/>
          </a:xfrm>
          <a:prstGeom prst="rect">
            <a:avLst/>
          </a:prstGeom>
        </p:spPr>
        <p:txBody>
          <a:bodyPr wrap="none">
            <a:spAutoFit/>
          </a:bodyPr>
          <a:lstStyle/>
          <a:p>
            <a:r>
              <a:rPr lang="en-US" altLang="zh-CN" dirty="0"/>
              <a:t>6</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b9b4bb6b7ed5a3997bf279e49751611cd4ccc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050" y="626883"/>
            <a:ext cx="1109663" cy="2363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DtsShapeName" descr="EURG6D1C6407537@8D@77G49E4E5BCD@0867;F8:8&gt;R{11013794!!!BIHO@]{110137941@912661110CC860@095@OU,1492/qqu!!!!!!!!!!!!!!!!!!!!!!!!!!!!!!!!!!!!!!!!!!!!!!!!!!!!!!!!!!!!!!!!!!!!!!!!!!!!!!!!!!!!!!!!!!!!!!!!!!!!!!!!!!!!!!!!!!!!!!!!!!!!!!!!!!!!!!!!!!!!!!!!!!!!!!!!!!!!!!!!!!!!!!!!!!!!!!!!!!!!!!!!!!!!!!!!!!!!!!!!!!!!!!!!!!!!!!!!!!!!!!!!!!!!!!!!!!!!!!!!!!!!!!!!!!!!!!!!!!!!!!!!!!!!!!!!!!!!!!!!!!!!!!!!!!!!!!!!!!!!!!!!!!!!!!!!!!!!!!!!!!!!!!!!!!!!!!!!!!!!!!!!!!!!!!!!!!!!!!!!!!!!!!!!!!!!!!!!!!!!!!!!!!!!!!!!!!!!!!!!!!!!!!!!!!!!!!!!!!!!!!!!!!!!!!!!!!!!!!!!!!!!!!!!!!!!!!!!!!!!!!!!!!!!!!!!!!!!!!!!!!!!!!!!!!!!!!!!!!!!!!!!!!!!!!!!!!!!!!!!!!!!!!!!!!!!!!!!!!!!!!!!!!!!!!!!!!!!!!!!!!!!!!!!!!!!!!!!!!!!!!!!!!!!!!!!!!!!!!!!!!!!!!!!!!!!!!!!!!!!!!!!!!!!!!!!!!!!!!!!!!!!!!!!!!!!!!!!!!!!!!!!!!!!!!!!!!!!!!!!!!!!!!!!!!!!!!!!!!!!!!!!!!!!!!!!!!!!!!!!!!!!!!!!!!!!!!!!!!!!!!!!!!!!!!!!!!!!!!!!!!!!!!!!!!!!!!!!!!!!!!!!!!!!!!!!!!!!!!!!!!!!!!!!!!!!!!!!!!!!!!!!!!!!!!!!!!!!!!!!!!!!!!!!!!!!!!!!!!!!!!!!!!!!!!!!!!!!!!!!!!!!!!!!!!!!!!!!!!!!!!!!!!!!!!!!!!!!!!!!!!!!!!!!!!!!!!!!!!!!!!!!!!!!!!!!!!!!!!!!!!!!!!!!!!!!!!!!!!!!!!!!!!!!!!!!!!!!!!!!!!!!!!!!!!!!!!!!!!!!!!!!!!!!!!!!!!!!!!!!!!!!!!!!!!!!!!!!!!!!!!!!!!!!!!!!!!!!!!!!!!!!!!!!!!!!!!!!!!!!!!!!!!!!!!!!!!!!!!!!!!!!!!!!!!!!!!!!!!!!!!!!!!!!!!!!!!!!!!!!!!!!!!!!!!!!!!!!!!!!!!!!!!!!!!!!!!!!!!!!!!!!!!!!!!!!!!!!!!!!!!!!!!!!!!!!!!!!!!!!!!!!!!!!!!!!!!!!!!!!!!!!!!!!!!!!!!!!!!!!!!!!!!!!!!!!!!!!!!!!!!!!!!!!!!!!!!!!!!!!!!!!!!!!!!!!!!!!!!!!!!!!!!!!!!!!!!!!!!!!!!!!!!!!!!!!!!!!!!!!!!!!!!!!!!!!!!!!!!!!!!!!!!!!!!!!!!!!!!!!!!!!!!!!!!!!!!!!!!!!!!!!!!!!!!!!!!!!!!!!!!!!!!!!!!!!!!!!!!!!!!!!!!!!!!!!!!!!!!!!!!!!!!!!!!!!!!!!!!!!!!!!!!!!!!!!!!!!!!!!!!!!!!!!!!!!!!!!!!!!!!!!!!!!!!!!!!!!!!!!!!!!!!!!!!!!!!!!!!!!!!!!!!!!!!!!!!!!!!!!!!!!!!!!!!!!!!!!!!!!!!!!!!!!!!!!!!!!!!!!!!!!!!!!!!!!!!!!!!!!!!!!!!!!!!!!!!!!!!!!!!!!!!!!!!!!!!!!!!!!!!!!!!!!!!!!!!!!!!!!!!!!!!!!!!!!!!!!!!!!!!!!!!!!!!!!!!!!!!!!!!!!!!!!!!!!!!!!!!!!!!!!!!!!!!!!!!!!!!!!!!!!!!!!!!!!!!!!!!!!!!!!!!!!!!!!!!!!!!!!!!!!!!!!!!!!!!!!!!!!!!!!!!!!!!!!!!!!!!!!!!!!!!!!!!!!!!!!!!!!!!!!!!!!!!!!!!!!!!!!!!!!!!!!!!!!!!!!!!!!!!!!!!!!!!!!!!!!!!!!!!!!!!!!!!!!!!!!!!!!!!!!!!!!!!!!!!!!!!!!!!!!!!!!!!!!!!!!!!!!!!!!!!!!!!!!!!!!!!!!!!!!!!!!!!!!!!!!!!!!!!!!!!!!!!!!!!!!!!!!!!!!!!!!!!!!!!!!!!!!!!!!!!!!!!!!!!!!!!!!!!!!!!!!!!!!!!!!!!!!!!!!!!!!!!!!!!!!!!!!!!!!!!!!!!!!!!!!!!!!!!!!!!!!!!!!!!!!!!!!!!!!!!!!!!!!!!!!!!!!!!!!!!!!!!!!!!!!!!!!!!!!!!!!!!!!!!!!!!!!!!!!!!!!!!!!!!!!!!!!!!!!!!!!!!!!!!!!!!!!!!!!!!!!!!!!!!!!!!!!!!!!!!!!!!!1!N" hidden="1"/>
          <p:cNvSpPr>
            <a:spLocks noChangeArrowheads="1"/>
          </p:cNvSpPr>
          <p:nvPr/>
        </p:nvSpPr>
        <p:spPr bwMode="auto">
          <a:xfrm>
            <a:off x="3" y="2"/>
            <a:ext cx="618" cy="79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33 w 21600"/>
              <a:gd name="T13" fmla="*/ 2272 h 21600"/>
              <a:gd name="T14" fmla="*/ 16554 w 21600"/>
              <a:gd name="T15" fmla="*/ 1368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accent1"/>
          </a:solidFill>
          <a:ln w="9525">
            <a:solidFill>
              <a:schemeClr val="tx1"/>
            </a:solidFill>
            <a:miter lim="800000"/>
            <a:headEnd/>
            <a:tailEnd/>
          </a:ln>
        </p:spPr>
        <p:txBody>
          <a:bodyPr wrap="none" lIns="41074" tIns="20536" rIns="41074" bIns="20536" anchor="ctr"/>
          <a:lstStyle/>
          <a:p>
            <a:endParaRPr lang="zh-CN" altLang="en-US"/>
          </a:p>
        </p:txBody>
      </p:sp>
      <p:sp>
        <p:nvSpPr>
          <p:cNvPr id="52" name="Rectangle 2"/>
          <p:cNvSpPr>
            <a:spLocks noChangeArrowheads="1"/>
          </p:cNvSpPr>
          <p:nvPr/>
        </p:nvSpPr>
        <p:spPr bwMode="auto">
          <a:xfrm>
            <a:off x="117475" y="193675"/>
            <a:ext cx="2730500" cy="209377"/>
          </a:xfrm>
          <a:prstGeom prst="rect">
            <a:avLst/>
          </a:prstGeom>
          <a:noFill/>
          <a:ln w="9525">
            <a:noFill/>
            <a:miter lim="800000"/>
            <a:headEnd/>
            <a:tailEnd/>
          </a:ln>
          <a:effectLst/>
        </p:spPr>
        <p:txBody>
          <a:bodyPr vert="horz" wrap="square" lIns="85432" tIns="42716" rIns="85432" bIns="42716" numCol="1" anchor="ctr" anchorCtr="0" compatLnSpc="1">
            <a:prstTxWarp prst="textNoShape">
              <a:avLst/>
            </a:prstTxWarp>
            <a:spAutoFit/>
          </a:bodyPr>
          <a:lstStyle/>
          <a:p>
            <a:r>
              <a:rPr lang="en-US" altLang="zh-CN" sz="800" b="1" dirty="0">
                <a:latin typeface="+mj-lt"/>
                <a:ea typeface="黑体" pitchFamily="49" charset="-122"/>
                <a:cs typeface="Aparajita"/>
              </a:rPr>
              <a:t>Obtaining Help Information from the App</a:t>
            </a:r>
            <a:endParaRPr lang="zh-CN" altLang="zh-CN" sz="800" b="1" dirty="0">
              <a:latin typeface="+mj-lt"/>
              <a:ea typeface="黑体" pitchFamily="49" charset="-122"/>
            </a:endParaRPr>
          </a:p>
        </p:txBody>
      </p:sp>
      <p:sp>
        <p:nvSpPr>
          <p:cNvPr id="18" name="Rectangle 18"/>
          <p:cNvSpPr>
            <a:spLocks noChangeArrowheads="1"/>
          </p:cNvSpPr>
          <p:nvPr/>
        </p:nvSpPr>
        <p:spPr bwMode="auto">
          <a:xfrm>
            <a:off x="111125" y="369514"/>
            <a:ext cx="2736850" cy="257369"/>
          </a:xfrm>
          <a:prstGeom prst="rect">
            <a:avLst/>
          </a:prstGeom>
          <a:noFill/>
          <a:ln w="9525">
            <a:noFill/>
            <a:miter lim="800000"/>
            <a:headEnd/>
            <a:tailEnd/>
          </a:ln>
          <a:effectLst/>
        </p:spPr>
        <p:txBody>
          <a:bodyPr vert="horz" wrap="square" lIns="36000" tIns="36000" rIns="36000" bIns="36000" numCol="1" anchor="ctr" anchorCtr="0" compatLnSpc="1">
            <a:prstTxWarp prst="textNoShape">
              <a:avLst/>
            </a:prstTxWarp>
            <a:spAutoFit/>
          </a:bodyPr>
          <a:lstStyle/>
          <a:p>
            <a:r>
              <a:rPr lang="en-US" altLang="zh-CN" sz="600" dirty="0">
                <a:latin typeface="+mj-lt"/>
              </a:rPr>
              <a:t>The online help of the app describes PAT operations. The following figure shows how to obtain the online help.</a:t>
            </a:r>
            <a:endParaRPr lang="zh-CN" altLang="en-US" sz="600" dirty="0">
              <a:latin typeface="+mj-lt"/>
            </a:endParaRPr>
          </a:p>
        </p:txBody>
      </p:sp>
      <p:sp>
        <p:nvSpPr>
          <p:cNvPr id="20" name="Rectangle 2"/>
          <p:cNvSpPr>
            <a:spLocks noChangeArrowheads="1"/>
          </p:cNvSpPr>
          <p:nvPr/>
        </p:nvSpPr>
        <p:spPr bwMode="auto">
          <a:xfrm>
            <a:off x="781050" y="617544"/>
            <a:ext cx="142875" cy="151847"/>
          </a:xfrm>
          <a:prstGeom prst="rect">
            <a:avLst/>
          </a:prstGeom>
          <a:noFill/>
          <a:ln w="9525">
            <a:solidFill>
              <a:srgbClr val="FF0000"/>
            </a:solidFill>
            <a:prstDash val="dash"/>
            <a:miter lim="800000"/>
            <a:headEnd/>
            <a:tailEnd/>
          </a:ln>
        </p:spPr>
        <p:txBody>
          <a:bodyPr vert="horz" wrap="square" lIns="91440" tIns="45720" rIns="91440" bIns="45720" numCol="1" anchor="t" anchorCtr="0" compatLnSpc="1">
            <a:prstTxWarp prst="textNoShape">
              <a:avLst/>
            </a:prstTxWarp>
          </a:bodyPr>
          <a:lstStyle/>
          <a:p>
            <a:endParaRPr lang="zh-CN" altLang="en-US">
              <a:latin typeface="+mj-lt"/>
            </a:endParaRPr>
          </a:p>
        </p:txBody>
      </p:sp>
      <p:sp>
        <p:nvSpPr>
          <p:cNvPr id="21" name="Rectangle 2"/>
          <p:cNvSpPr>
            <a:spLocks noChangeArrowheads="1"/>
          </p:cNvSpPr>
          <p:nvPr/>
        </p:nvSpPr>
        <p:spPr bwMode="auto">
          <a:xfrm>
            <a:off x="790575" y="1840904"/>
            <a:ext cx="609600" cy="105371"/>
          </a:xfrm>
          <a:prstGeom prst="rect">
            <a:avLst/>
          </a:prstGeom>
          <a:noFill/>
          <a:ln w="9525">
            <a:solidFill>
              <a:srgbClr val="FF0000"/>
            </a:solidFill>
            <a:prstDash val="dash"/>
            <a:miter lim="800000"/>
            <a:headEnd/>
            <a:tailEnd/>
          </a:ln>
        </p:spPr>
        <p:txBody>
          <a:bodyPr vert="horz" wrap="square" lIns="91440" tIns="45720" rIns="91440" bIns="45720" numCol="1" anchor="t" anchorCtr="0" compatLnSpc="1">
            <a:prstTxWarp prst="textNoShape">
              <a:avLst/>
            </a:prstTxWarp>
          </a:bodyPr>
          <a:lstStyle/>
          <a:p>
            <a:endParaRPr lang="zh-CN" altLang="en-US">
              <a:latin typeface="+mj-lt"/>
            </a:endParaRPr>
          </a:p>
        </p:txBody>
      </p:sp>
      <p:sp>
        <p:nvSpPr>
          <p:cNvPr id="22" name="Rectangle 4"/>
          <p:cNvSpPr>
            <a:spLocks noChangeArrowheads="1"/>
          </p:cNvSpPr>
          <p:nvPr/>
        </p:nvSpPr>
        <p:spPr bwMode="auto">
          <a:xfrm>
            <a:off x="87630" y="3086959"/>
            <a:ext cx="2728913" cy="1845496"/>
          </a:xfrm>
          <a:prstGeom prst="rect">
            <a:avLst/>
          </a:prstGeom>
          <a:noFill/>
          <a:ln w="9525">
            <a:noFill/>
            <a:miter lim="800000"/>
            <a:headEnd/>
            <a:tailEnd/>
          </a:ln>
          <a:effectLst/>
        </p:spPr>
        <p:txBody>
          <a:bodyPr vert="horz" wrap="square" lIns="36000" tIns="36000" rIns="36000" bIns="36000" numCol="1" anchor="ctr" anchorCtr="0" compatLnSpc="1">
            <a:prstTxWarp prst="textNoShape">
              <a:avLst/>
            </a:prstTxWarp>
            <a:spAutoFit/>
          </a:bodyPr>
          <a:lstStyle/>
          <a:p>
            <a:pPr marL="180000" lvl="0" indent="-180000">
              <a:lnSpc>
                <a:spcPct val="120000"/>
              </a:lnSpc>
              <a:buFont typeface="Wingdings" pitchFamily="2" charset="2"/>
              <a:buChar char="l"/>
            </a:pPr>
            <a:r>
              <a:rPr lang="en-US" altLang="zh-CN" sz="600" dirty="0">
                <a:latin typeface="+mj-lt"/>
                <a:cs typeface="宋体" pitchFamily="2" charset="-122"/>
              </a:rPr>
              <a:t>There is no response during operation on the app:</a:t>
            </a:r>
          </a:p>
          <a:p>
            <a:pPr marL="177800" lvl="1" indent="1588">
              <a:lnSpc>
                <a:spcPct val="120000"/>
              </a:lnSpc>
            </a:pPr>
            <a:r>
              <a:rPr lang="en-US" altLang="zh-CN" sz="600" dirty="0">
                <a:latin typeface="+mj-lt"/>
                <a:cs typeface="宋体" pitchFamily="2" charset="-122"/>
              </a:rPr>
              <a:t>Confirm whether the Bluetooth function of the </a:t>
            </a:r>
            <a:r>
              <a:rPr lang="en-US" altLang="zh-CN" sz="600" dirty="0" err="1">
                <a:latin typeface="+mj-lt"/>
                <a:cs typeface="宋体" pitchFamily="2" charset="-122"/>
              </a:rPr>
              <a:t>smartphone</a:t>
            </a:r>
            <a:r>
              <a:rPr lang="en-US" altLang="zh-CN" sz="600" dirty="0">
                <a:latin typeface="+mj-lt"/>
                <a:cs typeface="宋体" pitchFamily="2" charset="-122"/>
              </a:rPr>
              <a:t> is turned on.</a:t>
            </a:r>
          </a:p>
          <a:p>
            <a:pPr marL="177800" lvl="1" indent="1588">
              <a:lnSpc>
                <a:spcPct val="120000"/>
              </a:lnSpc>
            </a:pPr>
            <a:r>
              <a:rPr lang="en-US" altLang="zh-CN" sz="600" dirty="0">
                <a:latin typeface="+mj-lt"/>
                <a:cs typeface="宋体" pitchFamily="2" charset="-122"/>
              </a:rPr>
              <a:t>Confirm whether Bluetooth devices have been paired.</a:t>
            </a:r>
          </a:p>
          <a:p>
            <a:pPr marL="177800" lvl="1" indent="1588">
              <a:lnSpc>
                <a:spcPct val="120000"/>
              </a:lnSpc>
            </a:pPr>
            <a:r>
              <a:rPr lang="en-US" altLang="zh-CN" sz="600" dirty="0">
                <a:cs typeface="宋体" pitchFamily="2" charset="-122"/>
              </a:rPr>
              <a:t>Check whether the PAT is far away from the smartphone. In open areas, the measured maximum </a:t>
            </a:r>
            <a:r>
              <a:rPr lang="en-US" altLang="zh-CN" sz="600" dirty="0" err="1">
                <a:cs typeface="宋体" pitchFamily="2" charset="-122"/>
              </a:rPr>
              <a:t>Bluethooth</a:t>
            </a:r>
            <a:r>
              <a:rPr lang="en-US" altLang="zh-CN" sz="600" dirty="0">
                <a:cs typeface="宋体" pitchFamily="2" charset="-122"/>
              </a:rPr>
              <a:t> distance is about 30 m.</a:t>
            </a:r>
          </a:p>
          <a:p>
            <a:pPr marL="177800" lvl="1" indent="1588">
              <a:lnSpc>
                <a:spcPct val="120000"/>
              </a:lnSpc>
            </a:pPr>
            <a:r>
              <a:rPr lang="en-US" altLang="zh-CN" sz="600" dirty="0">
                <a:latin typeface="+mj-lt"/>
                <a:cs typeface="宋体" pitchFamily="2" charset="-122"/>
              </a:rPr>
              <a:t>Check whether the communication indicator on the PAT is on; If multiple PATs are used, check whether the PAT is the right one displayed on the smartphone. </a:t>
            </a:r>
          </a:p>
          <a:p>
            <a:pPr marL="180000" lvl="0" indent="-180000">
              <a:lnSpc>
                <a:spcPct val="120000"/>
              </a:lnSpc>
              <a:buFont typeface="Wingdings" pitchFamily="2" charset="2"/>
              <a:buChar char="l"/>
            </a:pPr>
            <a:r>
              <a:rPr lang="en-US" altLang="zh-CN" sz="600" dirty="0">
                <a:latin typeface="+mj-lt"/>
                <a:cs typeface="宋体" pitchFamily="2" charset="-122"/>
              </a:rPr>
              <a:t>The PAT cannot be powered on. </a:t>
            </a:r>
          </a:p>
          <a:p>
            <a:pPr marL="180000" lvl="0" indent="-180000">
              <a:lnSpc>
                <a:spcPct val="120000"/>
              </a:lnSpc>
            </a:pPr>
            <a:r>
              <a:rPr lang="en-US" altLang="zh-CN" sz="600" dirty="0">
                <a:latin typeface="+mj-lt"/>
                <a:cs typeface="宋体" pitchFamily="2" charset="-122"/>
              </a:rPr>
              <a:t>	</a:t>
            </a:r>
            <a:r>
              <a:rPr lang="en-US" altLang="zh-CN" sz="600" dirty="0"/>
              <a:t>Check whether the battery capacity is low. A fully charged PAT can be used to calibrate external RCUs for up to 80 times.</a:t>
            </a:r>
            <a:endParaRPr lang="en-US" altLang="zh-CN" sz="600" dirty="0">
              <a:solidFill>
                <a:srgbClr val="FF0000"/>
              </a:solidFill>
              <a:latin typeface="+mj-lt"/>
              <a:cs typeface="宋体" pitchFamily="2" charset="-122"/>
            </a:endParaRPr>
          </a:p>
          <a:p>
            <a:pPr marL="0" lvl="1" indent="180000">
              <a:lnSpc>
                <a:spcPct val="120000"/>
              </a:lnSpc>
            </a:pPr>
            <a:r>
              <a:rPr lang="en-US" altLang="zh-CN" sz="600" dirty="0">
                <a:latin typeface="+mj-lt"/>
                <a:cs typeface="宋体" pitchFamily="2" charset="-122"/>
              </a:rPr>
              <a:t>Recharge the PAT using an AC/DC adapter. </a:t>
            </a:r>
          </a:p>
          <a:p>
            <a:pPr marL="180000" lvl="0" indent="-180000">
              <a:lnSpc>
                <a:spcPct val="120000"/>
              </a:lnSpc>
              <a:buFont typeface="Wingdings" pitchFamily="2" charset="2"/>
              <a:buChar char="l"/>
            </a:pPr>
            <a:r>
              <a:rPr lang="en-US" altLang="zh-CN" sz="600" dirty="0">
                <a:latin typeface="+mj-lt"/>
                <a:cs typeface="宋体" pitchFamily="2" charset="-122"/>
              </a:rPr>
              <a:t>The PAT cannot be shut down when it is being used. </a:t>
            </a:r>
          </a:p>
          <a:p>
            <a:pPr marL="177800" lvl="1" indent="1588">
              <a:lnSpc>
                <a:spcPct val="120000"/>
              </a:lnSpc>
            </a:pPr>
            <a:r>
              <a:rPr lang="en-US" altLang="zh-CN" sz="600" dirty="0">
                <a:latin typeface="+mj-lt"/>
                <a:cs typeface="宋体" pitchFamily="2" charset="-122"/>
              </a:rPr>
              <a:t>Hold down the power button to reset the PAT and then try to shut down the PAT again. </a:t>
            </a:r>
          </a:p>
          <a:p>
            <a:pPr marL="0" lvl="1">
              <a:lnSpc>
                <a:spcPct val="120000"/>
              </a:lnSpc>
            </a:pPr>
            <a:r>
              <a:rPr lang="en-US" altLang="zh-CN" sz="600" dirty="0">
                <a:latin typeface="+mj-lt"/>
                <a:cs typeface="宋体" pitchFamily="2" charset="-122"/>
              </a:rPr>
              <a:t>For details about other alarm information, see the online help of the app. </a:t>
            </a:r>
          </a:p>
        </p:txBody>
      </p:sp>
      <p:sp>
        <p:nvSpPr>
          <p:cNvPr id="23" name="矩形 22"/>
          <p:cNvSpPr/>
          <p:nvPr/>
        </p:nvSpPr>
        <p:spPr>
          <a:xfrm>
            <a:off x="90805" y="2936875"/>
            <a:ext cx="2736850" cy="226472"/>
          </a:xfrm>
          <a:prstGeom prst="rect">
            <a:avLst/>
          </a:prstGeom>
        </p:spPr>
        <p:txBody>
          <a:bodyPr wrap="square">
            <a:spAutoFit/>
          </a:bodyPr>
          <a:lstStyle/>
          <a:p>
            <a:pPr marL="108000" lvl="0" indent="-108000">
              <a:lnSpc>
                <a:spcPct val="120000"/>
              </a:lnSpc>
            </a:pPr>
            <a:r>
              <a:rPr lang="en-US" altLang="zh-CN" sz="800" b="1" dirty="0">
                <a:latin typeface="+mj-lt"/>
                <a:ea typeface="黑体" pitchFamily="49" charset="-122"/>
                <a:cs typeface="宋体" pitchFamily="2" charset="-122"/>
              </a:rPr>
              <a:t>Common Problems</a:t>
            </a:r>
          </a:p>
        </p:txBody>
      </p:sp>
      <p:sp>
        <p:nvSpPr>
          <p:cNvPr id="12" name="矩形 11"/>
          <p:cNvSpPr/>
          <p:nvPr/>
        </p:nvSpPr>
        <p:spPr>
          <a:xfrm>
            <a:off x="1323975" y="4927601"/>
            <a:ext cx="219932" cy="169277"/>
          </a:xfrm>
          <a:prstGeom prst="rect">
            <a:avLst/>
          </a:prstGeom>
        </p:spPr>
        <p:txBody>
          <a:bodyPr wrap="none">
            <a:spAutoFit/>
          </a:bodyPr>
          <a:lstStyle/>
          <a:p>
            <a:r>
              <a:rPr lang="en-US" altLang="zh-CN" dirty="0">
                <a:latin typeface="+mj-lt"/>
              </a:rPr>
              <a:t>7</a:t>
            </a:r>
            <a:endParaRPr lang="zh-CN" altLang="en-US"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tsShapeName" descr="EURG6D1C6407537@8D@77G49E4E5BCD@0867;F8:8&gt;R{11013794!!!BIHO@]{110137941@912661110CC860@095@OU,1492/qqu!!!!!!!!!!!!!!!!!!!!!!!!!!!!!!!!!!!!!!!!!!!!!!!!!!!!!!!!!!!!!!!!!!!!!!!!!!!!!!!!!!!!!!!!!!!!!!!!!!!!!!!!!!!!!!!!!!!!!!!!!!!!!!!!!!!!!!!!!!!!!!!!!!!!!!!!!!!!!!!!!!!!!!!!!!!!!!!!!!!!!!!!!!!!!!!!!!!!!!!!!!!!!!!!!!!!!!!!!!!!!!!!!!!!!!!!!!!!!!!!!!!!!!!!!!!!!!!!!!!!!!!!!!!!!!!!!!!!!!!!!!!!!!!!!!!!!!!!!!!!!!!!!!!!!!!!!!!!!!!!!!!!!!!!!!!!!!!!!!!!!!!!!!!!!!!!!!!!!!!!!!!!!!!!!!!!!!!!!!!!!!!!!!!!!!!!!!!!!!!!!!!!!!!!!!!!!!!!!!!!!!!!!!!!!!!!!!!!!!!!!!!!!!!!!!!!!!!!!!!!!!!!!!!!!!!!!!!!!!!!!!!!!!!!!!!!!!!!!!!!!!!!!!!!!!!!!!!!!!!!!!!!!!!!!!!!!!!!!!!!!!!!!!!!!!!!!!!!!!!!!!!!!!!!!!!!!!!!!!!!!!!!!!!!!!!!!!!!!!!!!!!!!!!!!!!!!!!!!!!!!!!!!!!!!!!!!!!!!!!!!!!!!!!!!!!!!!!!!!!!!!!!!!!!!!!!!!!!!!!!!!!!!!!!!!!!!!!!!!!!!!!!!!!!!!!!!!!!!!!!!!!!!!!!!!!!!!!!!!!!!!!!!!!!!!!!!!!!!!!!!!!!!!!!!!!!!!!!!!!!!!!!!!!!!!!!!!!!!!!!!!!!!!!!!!!!!!!!!!!!!!!!!!!!!!!!!!!!!!!!!!!!!!!!!!!!!!!!!!!!!!!!!!!!!!!!!!!!!!!!!!!!!!!!!!!!!!!!!!!!!!!!!!!!!!!!!!!!!!!!!!!!!!!!!!!!!!!!!!!!!!!!!!!!!!!!!!!!!!!!!!!!!!!!!!!!!!!!!!!!!!!!!!!!!!!!!!!!!!!!!!!!!!!!!!!!!!!!!!!!!!!!!!!!!!!!!!!!!!!!!!!!!!!!!!!!!!!!!!!!!!!!!!!!!!!!!!!!!!!!!!!!!!!!!!!!!!!!!!!!!!!!!!!!!!!!!!!!!!!!!!!!!!!!!!!!!!!!!!!!!!!!!!!!!!!!!!!!!!!!!!!!!!!!!!!!!!!!!!!!!!!!!!!!!!!!!!!!!!!!!!!!!!!!!!!!!!!!!!!!!!!!!!!!!!!!!!!!!!!!!!!!!!!!!!!!!!!!!!!!!!!!!!!!!!!!!!!!!!!!!!!!!!!!!!!!!!!!!!!!!!!!!!!!!!!!!!!!!!!!!!!!!!!!!!!!!!!!!!!!!!!!!!!!!!!!!!!!!!!!!!!!!!!!!!!!!!!!!!!!!!!!!!!!!!!!!!!!!!!!!!!!!!!!!!!!!!!!!!!!!!!!!!!!!!!!!!!!!!!!!!!!!!!!!!!!!!!!!!!!!!!!!!!!!!!!!!!!!!!!!!!!!!!!!!!!!!!!!!!!!!!!!!!!!!!!!!!!!!!!!!!!!!!!!!!!!!!!!!!!!!!!!!!!!!!!!!!!!!!!!!!!!!!!!!!!!!!!!!!!!!!!!!!!!!!!!!!!!!!!!!!!!!!!!!!!!!!!!!!!!!!!!!!!!!!!!!!!!!!!!!!!!!!!!!!!!!!!!!!!!!!!!!!!!!!!!!!!!!!!!!!!!!!!!!!!!!!!!!!!!!!!!!!!!!!!!!!!!!!!!!!!!!!!!!!!!!!!!!!!!!!!!!!!!!!!!!!!!!!!!!!!!!!!!!!!!!!!!!!!!!!!!!!!!!!!!!!!!!!!!!!!!!!!!!!!!!!!!!!!!!!!!!!!!!!!!!!!!!!!!!!!!!!!!!!!!!!!!!!!!!!!!!!!!!!!!!!!!!!!!!!!!!!!!!!!!!!!!!!!!!!!!!!!!!!!!!!!!!!!!!!!!!!!!!!!!!!!!!!!!!!!!!!!!!!!!!!!!!!!!!!!!!!!!!!!!!!!!!!!!!!!!!!!!!!!!!!!!!!!!!!!!!!!!!!!!!!!!!!!!!!!!!!!!!!!!!!!!!!!!!!!!!!!!!!!!!!!!!!!!!!!!!!!!!!!!!!!!!!!!!!!!!!!!!!!!!!!!!!!!!!!!!!!!!!!!!!!!!!!!!!!!!!!!!!!!!!!!!!!!!!!!!!!!!!!!!!!!!!!!!!!!!!!!!!!!!!!!!!!!!!!!!!!!!!!!!!!!!!!!!!!!!!!!!!!!!!!!!!!!!!!!!!!!!!!!!!!!!!!!!!!!!!!!!!!!!!!!!!!!!!!!!!!!!!!!!!!!!!!!!!!!!!!!!!!!!!!!!!!!!!!!!!!!!!!!!!!!!!!!!!!!!!!!!!!!!!!!!!!!!!!!!!!!!!1!N" hidden="1"/>
          <p:cNvSpPr>
            <a:spLocks noChangeArrowheads="1"/>
          </p:cNvSpPr>
          <p:nvPr/>
        </p:nvSpPr>
        <p:spPr bwMode="auto">
          <a:xfrm>
            <a:off x="3" y="2"/>
            <a:ext cx="618" cy="79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33 w 21600"/>
              <a:gd name="T13" fmla="*/ 2272 h 21600"/>
              <a:gd name="T14" fmla="*/ 16554 w 21600"/>
              <a:gd name="T15" fmla="*/ 1368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accent1"/>
          </a:solidFill>
          <a:ln w="9525">
            <a:solidFill>
              <a:schemeClr val="tx1"/>
            </a:solidFill>
            <a:miter lim="800000"/>
            <a:headEnd/>
            <a:tailEnd/>
          </a:ln>
        </p:spPr>
        <p:txBody>
          <a:bodyPr wrap="none" lIns="41074" tIns="20536" rIns="41074" bIns="20536" anchor="ctr"/>
          <a:lstStyle/>
          <a:p>
            <a:endParaRPr lang="zh-CN" altLang="en-US"/>
          </a:p>
        </p:txBody>
      </p:sp>
      <p:sp>
        <p:nvSpPr>
          <p:cNvPr id="15" name="AutoShape 17"/>
          <p:cNvSpPr>
            <a:spLocks noChangeAspect="1" noChangeArrowheads="1" noTextEdit="1"/>
          </p:cNvSpPr>
          <p:nvPr/>
        </p:nvSpPr>
        <p:spPr bwMode="auto">
          <a:xfrm>
            <a:off x="183996" y="45908"/>
            <a:ext cx="2359318" cy="2055062"/>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0" name="Rectangle 2"/>
          <p:cNvSpPr>
            <a:spLocks noChangeArrowheads="1"/>
          </p:cNvSpPr>
          <p:nvPr/>
        </p:nvSpPr>
        <p:spPr bwMode="auto">
          <a:xfrm>
            <a:off x="111125" y="185056"/>
            <a:ext cx="2736850" cy="224766"/>
          </a:xfrm>
          <a:prstGeom prst="rect">
            <a:avLst/>
          </a:prstGeom>
          <a:noFill/>
          <a:ln w="9525">
            <a:noFill/>
            <a:miter lim="800000"/>
            <a:headEnd/>
            <a:tailEnd/>
          </a:ln>
          <a:effectLst/>
        </p:spPr>
        <p:txBody>
          <a:bodyPr vert="horz" wrap="square" lIns="85432" tIns="42716" rIns="85432" bIns="42716" numCol="1" anchor="ctr" anchorCtr="0" compatLnSpc="1">
            <a:prstTxWarp prst="textNoShape">
              <a:avLst/>
            </a:prstTxWarp>
            <a:spAutoFit/>
          </a:bodyPr>
          <a:lstStyle/>
          <a:p>
            <a:r>
              <a:rPr lang="en-US" altLang="zh-CN" sz="900" b="1" dirty="0">
                <a:latin typeface="+mj-lt"/>
              </a:rPr>
              <a:t>Routine Maintenance</a:t>
            </a:r>
            <a:endParaRPr lang="zh-CN" altLang="zh-CN" sz="900" b="1" dirty="0">
              <a:latin typeface="+mj-lt"/>
            </a:endParaRPr>
          </a:p>
        </p:txBody>
      </p:sp>
      <p:sp>
        <p:nvSpPr>
          <p:cNvPr id="13" name="Rectangle 5"/>
          <p:cNvSpPr>
            <a:spLocks noChangeArrowheads="1"/>
          </p:cNvSpPr>
          <p:nvPr/>
        </p:nvSpPr>
        <p:spPr bwMode="auto">
          <a:xfrm>
            <a:off x="111125" y="399367"/>
            <a:ext cx="2736850" cy="272758"/>
          </a:xfrm>
          <a:prstGeom prst="rect">
            <a:avLst/>
          </a:prstGeom>
          <a:noFill/>
          <a:ln w="9525">
            <a:noFill/>
            <a:miter lim="800000"/>
            <a:headEnd/>
            <a:tailEnd/>
          </a:ln>
          <a:effectLst/>
        </p:spPr>
        <p:txBody>
          <a:bodyPr vert="horz" wrap="square" lIns="36000" tIns="36000" rIns="36000" bIns="36000" numCol="1" anchor="ctr" anchorCtr="0" compatLnSpc="1">
            <a:prstTxWarp prst="textNoShape">
              <a:avLst/>
            </a:prstTxWarp>
            <a:spAutoFit/>
          </a:bodyPr>
          <a:lstStyle/>
          <a:p>
            <a:r>
              <a:rPr lang="en-US" altLang="zh-CN" sz="650" dirty="0"/>
              <a:t>During the use and maintenance of the PAT, its battery and shell must be protected. </a:t>
            </a:r>
            <a:endParaRPr lang="zh-CN" altLang="zh-CN" sz="650" dirty="0"/>
          </a:p>
        </p:txBody>
      </p:sp>
      <p:sp>
        <p:nvSpPr>
          <p:cNvPr id="14" name="Rectangle 7"/>
          <p:cNvSpPr>
            <a:spLocks noChangeArrowheads="1"/>
          </p:cNvSpPr>
          <p:nvPr/>
        </p:nvSpPr>
        <p:spPr bwMode="auto">
          <a:xfrm>
            <a:off x="111126" y="642256"/>
            <a:ext cx="2736849" cy="2218419"/>
          </a:xfrm>
          <a:prstGeom prst="rect">
            <a:avLst/>
          </a:prstGeom>
          <a:noFill/>
          <a:ln w="9525">
            <a:noFill/>
            <a:miter lim="800000"/>
            <a:headEnd/>
            <a:tailEnd/>
          </a:ln>
          <a:effectLst/>
        </p:spPr>
        <p:txBody>
          <a:bodyPr vert="horz" wrap="square" lIns="36000" tIns="36000" rIns="36000" bIns="36000" numCol="1" anchor="ctr" anchorCtr="0" compatLnSpc="1">
            <a:prstTxWarp prst="textNoShape">
              <a:avLst/>
            </a:prstTxWarp>
            <a:spAutoFit/>
          </a:bodyPr>
          <a:lstStyle/>
          <a:p>
            <a:pPr>
              <a:spcAft>
                <a:spcPts val="400"/>
              </a:spcAft>
            </a:pPr>
            <a:r>
              <a:rPr lang="en-US" altLang="zh-CN" sz="650" b="1" dirty="0"/>
              <a:t>Battery</a:t>
            </a:r>
            <a:endParaRPr lang="zh-CN" altLang="zh-CN" sz="650" b="1" dirty="0"/>
          </a:p>
          <a:p>
            <a:pPr>
              <a:lnSpc>
                <a:spcPct val="120000"/>
              </a:lnSpc>
            </a:pPr>
            <a:r>
              <a:rPr lang="en-US" altLang="zh-CN" sz="600" dirty="0"/>
              <a:t>The rechargeable battery inside the PAT is a lithium battery. Inappropriate use of the battery may compromise its life cycle or even lead to safety risks. </a:t>
            </a:r>
            <a:endParaRPr lang="zh-CN" altLang="zh-CN" sz="600" dirty="0"/>
          </a:p>
          <a:p>
            <a:pPr marL="180000" indent="-180000">
              <a:lnSpc>
                <a:spcPct val="120000"/>
              </a:lnSpc>
              <a:buFont typeface="Wingdings" pitchFamily="2" charset="2"/>
              <a:buChar char="l"/>
            </a:pPr>
            <a:r>
              <a:rPr lang="en-US" altLang="zh-CN" sz="600" dirty="0">
                <a:latin typeface="+mn-lt"/>
              </a:rPr>
              <a:t>The battery cannot be overly recharged or discharged. Otherwise, its life cycle is compromised. </a:t>
            </a:r>
            <a:endParaRPr lang="zh-CN" altLang="zh-CN" sz="600" dirty="0">
              <a:latin typeface="+mn-lt"/>
            </a:endParaRPr>
          </a:p>
          <a:p>
            <a:pPr marL="180000" indent="-180000">
              <a:lnSpc>
                <a:spcPct val="120000"/>
              </a:lnSpc>
              <a:buFont typeface="Wingdings" pitchFamily="2" charset="2"/>
              <a:buChar char="l"/>
            </a:pPr>
            <a:r>
              <a:rPr lang="en-US" altLang="zh-CN" sz="600" dirty="0">
                <a:latin typeface="+mn-lt"/>
              </a:rPr>
              <a:t>The PAT must be recharged and discharged at least once every one or two months if it is not used for a long time. </a:t>
            </a:r>
            <a:endParaRPr lang="zh-CN" altLang="zh-CN" sz="600" dirty="0">
              <a:latin typeface="+mn-lt"/>
            </a:endParaRPr>
          </a:p>
          <a:p>
            <a:pPr marL="180000" lvl="0" indent="-180000">
              <a:lnSpc>
                <a:spcPct val="120000"/>
              </a:lnSpc>
              <a:buFont typeface="Wingdings" pitchFamily="2" charset="2"/>
              <a:buChar char="l"/>
            </a:pPr>
            <a:r>
              <a:rPr lang="en-US" altLang="zh-CN" sz="600" dirty="0"/>
              <a:t>Please use the right AC/DC adapter. </a:t>
            </a:r>
            <a:endParaRPr lang="zh-CN" altLang="zh-CN" sz="600" dirty="0"/>
          </a:p>
          <a:p>
            <a:pPr marL="180000" indent="-180000">
              <a:lnSpc>
                <a:spcPct val="120000"/>
              </a:lnSpc>
              <a:buFont typeface="Wingdings" pitchFamily="2" charset="2"/>
              <a:buChar char="l"/>
            </a:pPr>
            <a:r>
              <a:rPr lang="en-US" altLang="zh-CN" sz="600" dirty="0">
                <a:latin typeface="+mn-lt"/>
              </a:rPr>
              <a:t>If the PAT is used without any external power supply, ensure that the PAT is fully recharged. </a:t>
            </a:r>
            <a:endParaRPr lang="zh-CN" altLang="zh-CN" sz="600" dirty="0">
              <a:latin typeface="+mn-lt"/>
            </a:endParaRPr>
          </a:p>
          <a:p>
            <a:pPr marL="180000" indent="-180000">
              <a:lnSpc>
                <a:spcPct val="120000"/>
              </a:lnSpc>
              <a:buFont typeface="Wingdings" pitchFamily="2" charset="2"/>
              <a:buChar char="l"/>
            </a:pPr>
            <a:r>
              <a:rPr lang="en-US" altLang="zh-CN" sz="600" dirty="0">
                <a:latin typeface="+mn-lt"/>
              </a:rPr>
              <a:t>The PAT must not be used or placed near high-temperature sources, such as fire or heaters. Otherwise, the battery may be overheated, disconnected, or even fail, thereby compromising the battery life. </a:t>
            </a:r>
            <a:endParaRPr lang="zh-CN" altLang="zh-CN" sz="600" dirty="0">
              <a:latin typeface="+mn-lt"/>
            </a:endParaRPr>
          </a:p>
          <a:p>
            <a:pPr marL="180000" indent="-180000">
              <a:lnSpc>
                <a:spcPct val="120000"/>
              </a:lnSpc>
              <a:buFont typeface="Wingdings" pitchFamily="2" charset="2"/>
              <a:buChar char="l"/>
            </a:pPr>
            <a:r>
              <a:rPr lang="en-US" altLang="zh-CN" sz="600" dirty="0">
                <a:latin typeface="+mn-lt"/>
              </a:rPr>
              <a:t>The PAT cannot be used in places with strong electrostatic and magnetic fields. Otherwise, the battery safety protection unit may be damaged, causing safety issues.</a:t>
            </a:r>
            <a:endParaRPr lang="zh-CN" altLang="zh-CN" sz="600" dirty="0">
              <a:latin typeface="+mn-lt"/>
            </a:endParaRPr>
          </a:p>
          <a:p>
            <a:pPr marL="180000" indent="-180000">
              <a:lnSpc>
                <a:spcPct val="120000"/>
              </a:lnSpc>
              <a:buFont typeface="Wingdings" pitchFamily="2" charset="2"/>
              <a:buChar char="l"/>
            </a:pPr>
            <a:r>
              <a:rPr lang="en-US" altLang="zh-CN" sz="600" dirty="0">
                <a:latin typeface="+mn-lt"/>
              </a:rPr>
              <a:t>If the battery becomes smelly, overheated, discolored, or deformed, or any other exception occurs during its use, storage, and recharging, stop using the </a:t>
            </a:r>
            <a:r>
              <a:rPr lang="en-US" altLang="zh-CN" sz="600" dirty="0"/>
              <a:t>PAT immediately</a:t>
            </a:r>
            <a:r>
              <a:rPr lang="en-US" altLang="zh-CN" sz="600" dirty="0">
                <a:latin typeface="+mn-lt"/>
              </a:rPr>
              <a:t>. </a:t>
            </a:r>
            <a:endParaRPr lang="zh-CN" altLang="zh-CN" sz="600" dirty="0">
              <a:latin typeface="+mn-lt"/>
            </a:endParaRPr>
          </a:p>
        </p:txBody>
      </p:sp>
      <p:sp>
        <p:nvSpPr>
          <p:cNvPr id="17" name="矩形 16"/>
          <p:cNvSpPr/>
          <p:nvPr/>
        </p:nvSpPr>
        <p:spPr>
          <a:xfrm>
            <a:off x="1323975" y="4927601"/>
            <a:ext cx="219932" cy="169277"/>
          </a:xfrm>
          <a:prstGeom prst="rect">
            <a:avLst/>
          </a:prstGeom>
        </p:spPr>
        <p:txBody>
          <a:bodyPr wrap="none">
            <a:spAutoFit/>
          </a:bodyPr>
          <a:lstStyle/>
          <a:p>
            <a:r>
              <a:rPr lang="en-US" altLang="zh-CN" dirty="0"/>
              <a:t>9</a:t>
            </a:r>
            <a:endParaRPr lang="zh-CN" altLang="en-US" dirty="0"/>
          </a:p>
        </p:txBody>
      </p:sp>
      <p:sp>
        <p:nvSpPr>
          <p:cNvPr id="11" name="Rectangle 9"/>
          <p:cNvSpPr>
            <a:spLocks noChangeArrowheads="1"/>
          </p:cNvSpPr>
          <p:nvPr/>
        </p:nvSpPr>
        <p:spPr bwMode="auto">
          <a:xfrm>
            <a:off x="111125" y="2808084"/>
            <a:ext cx="2736850" cy="959100"/>
          </a:xfrm>
          <a:prstGeom prst="rect">
            <a:avLst/>
          </a:prstGeom>
          <a:noFill/>
          <a:ln w="9525">
            <a:noFill/>
            <a:miter lim="800000"/>
            <a:headEnd/>
            <a:tailEnd/>
          </a:ln>
          <a:effectLst/>
        </p:spPr>
        <p:txBody>
          <a:bodyPr vert="horz" wrap="square" lIns="36000" tIns="36000" rIns="36000" bIns="36000" numCol="1" anchor="ctr" anchorCtr="0" compatLnSpc="1">
            <a:prstTxWarp prst="textNoShape">
              <a:avLst/>
            </a:prstTxWarp>
            <a:spAutoFit/>
          </a:bodyPr>
          <a:lstStyle/>
          <a:p>
            <a:pPr marL="180000" indent="-180000">
              <a:lnSpc>
                <a:spcPct val="120000"/>
              </a:lnSpc>
              <a:buFont typeface="Wingdings" pitchFamily="2" charset="2"/>
              <a:buChar char="l"/>
            </a:pPr>
            <a:r>
              <a:rPr lang="en-US" altLang="zh-CN" sz="600" dirty="0"/>
              <a:t>The battery may fail if either of the following conditions are met:</a:t>
            </a:r>
            <a:endParaRPr lang="zh-CN" altLang="zh-CN" sz="600" dirty="0"/>
          </a:p>
          <a:p>
            <a:pPr marL="180000" indent="-180000">
              <a:lnSpc>
                <a:spcPct val="120000"/>
              </a:lnSpc>
              <a:buFont typeface="Arial" pitchFamily="34" charset="0"/>
              <a:buChar char="-"/>
            </a:pPr>
            <a:r>
              <a:rPr lang="en-US" altLang="zh-CN" sz="600" dirty="0"/>
              <a:t>The battery is fully recharged within two hours after the recharging starts.</a:t>
            </a:r>
            <a:endParaRPr lang="zh-CN" altLang="zh-CN" sz="600" dirty="0"/>
          </a:p>
          <a:p>
            <a:pPr marL="180000" indent="-180000">
              <a:lnSpc>
                <a:spcPct val="120000"/>
              </a:lnSpc>
              <a:buFont typeface="Arial" pitchFamily="34" charset="0"/>
              <a:buChar char="-"/>
            </a:pPr>
            <a:r>
              <a:rPr lang="en-US" altLang="zh-CN" sz="600" dirty="0"/>
              <a:t>An alarm indicating low battery power is displayed within one hour after the battery is used.</a:t>
            </a:r>
            <a:endParaRPr lang="zh-CN" altLang="zh-CN" sz="600" dirty="0"/>
          </a:p>
          <a:p>
            <a:pPr marL="180000" indent="-180000">
              <a:lnSpc>
                <a:spcPct val="120000"/>
              </a:lnSpc>
            </a:pPr>
            <a:r>
              <a:rPr lang="en-US" altLang="zh-CN" sz="600" dirty="0"/>
              <a:t>        In this case, stop using the PAT immediately.</a:t>
            </a:r>
            <a:endParaRPr lang="zh-CN" altLang="zh-CN" sz="600" dirty="0"/>
          </a:p>
          <a:p>
            <a:pPr marL="180000" indent="-180000">
              <a:lnSpc>
                <a:spcPct val="120000"/>
              </a:lnSpc>
              <a:buFont typeface="Wingdings" pitchFamily="2" charset="2"/>
              <a:buChar char="l"/>
            </a:pPr>
            <a:r>
              <a:rPr lang="en-US" altLang="zh-CN" sz="600" dirty="0"/>
              <a:t>The rechargeable battery inside the PAT is provided by the battery supplier specified by </a:t>
            </a:r>
            <a:r>
              <a:rPr lang="en-US" altLang="zh-CN" sz="600" dirty="0" err="1"/>
              <a:t>Luxshare</a:t>
            </a:r>
            <a:r>
              <a:rPr lang="en-US" altLang="zh-CN" sz="600" dirty="0"/>
              <a:t>. If the battery needs to be replaced, contact </a:t>
            </a:r>
            <a:r>
              <a:rPr lang="en-US" altLang="zh-CN" sz="600" dirty="0" err="1"/>
              <a:t>Luxshare</a:t>
            </a:r>
            <a:r>
              <a:rPr lang="en-US" altLang="zh-CN" sz="600" dirty="0"/>
              <a:t> technical support. </a:t>
            </a:r>
            <a:endParaRPr lang="zh-CN" altLang="zh-CN" sz="600" dirty="0"/>
          </a:p>
        </p:txBody>
      </p:sp>
      <p:sp>
        <p:nvSpPr>
          <p:cNvPr id="12" name="矩形 11"/>
          <p:cNvSpPr/>
          <p:nvPr/>
        </p:nvSpPr>
        <p:spPr>
          <a:xfrm>
            <a:off x="111125" y="3824332"/>
            <a:ext cx="2736850" cy="255543"/>
          </a:xfrm>
          <a:prstGeom prst="rect">
            <a:avLst/>
          </a:prstGeom>
        </p:spPr>
        <p:txBody>
          <a:bodyPr wrap="square" lIns="85432" tIns="42716" rIns="85432" bIns="42716">
            <a:spAutoFit/>
          </a:bodyPr>
          <a:lstStyle/>
          <a:p>
            <a:r>
              <a:rPr lang="en-US" altLang="zh-CN" sz="550" dirty="0">
                <a:latin typeface="Times New Roman" pitchFamily="18" charset="0"/>
                <a:cs typeface="Times New Roman" pitchFamily="18" charset="0"/>
              </a:rPr>
              <a:t>Unused batteries must be properly disposed. The electrical polarity can be wrapped up using insulation material to prevent fire. </a:t>
            </a:r>
            <a:endParaRPr lang="zh-CN" altLang="zh-CN" sz="550" dirty="0">
              <a:latin typeface="Times New Roman" pitchFamily="18" charset="0"/>
              <a:cs typeface="Times New Roman" pitchFamily="18" charset="0"/>
            </a:endParaRPr>
          </a:p>
        </p:txBody>
      </p:sp>
      <p:pic>
        <p:nvPicPr>
          <p:cNvPr id="16" name="Í¼Æ¬ 5" descr="note"/>
          <p:cNvPicPr>
            <a:picLocks noChangeAspect="1"/>
          </p:cNvPicPr>
          <p:nvPr/>
        </p:nvPicPr>
        <p:blipFill>
          <a:blip r:embed="rId2" cstate="print"/>
          <a:srcRect/>
          <a:stretch>
            <a:fillRect/>
          </a:stretch>
        </p:blipFill>
        <p:spPr bwMode="auto">
          <a:xfrm>
            <a:off x="111125" y="3748132"/>
            <a:ext cx="293568" cy="838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tsShapeName" descr="EURG6D1C6407537@8D@77G49E4E5BCD@0867;F8:8&gt;R{11013794!!!BIHO@]{110137941@912661110CC860@095@OU,1492/qqu!!!!!!!!!!!!!!!!!!!!!!!!!!!!!!!!!!!!!!!!!!!!!!!!!!!!!!!!!!!!!!!!!!!!!!!!!!!!!!!!!!!!!!!!!!!!!!!!!!!!!!!!!!!!!!!!!!!!!!!!!!!!!!!!!!!!!!!!!!!!!!!!!!!!!!!!!!!!!!!!!!!!!!!!!!!!!!!!!!!!!!!!!!!!!!!!!!!!!!!!!!!!!!!!!!!!!!!!!!!!!!!!!!!!!!!!!!!!!!!!!!!!!!!!!!!!!!!!!!!!!!!!!!!!!!!!!!!!!!!!!!!!!!!!!!!!!!!!!!!!!!!!!!!!!!!!!!!!!!!!!!!!!!!!!!!!!!!!!!!!!!!!!!!!!!!!!!!!!!!!!!!!!!!!!!!!!!!!!!!!!!!!!!!!!!!!!!!!!!!!!!!!!!!!!!!!!!!!!!!!!!!!!!!!!!!!!!!!!!!!!!!!!!!!!!!!!!!!!!!!!!!!!!!!!!!!!!!!!!!!!!!!!!!!!!!!!!!!!!!!!!!!!!!!!!!!!!!!!!!!!!!!!!!!!!!!!!!!!!!!!!!!!!!!!!!!!!!!!!!!!!!!!!!!!!!!!!!!!!!!!!!!!!!!!!!!!!!!!!!!!!!!!!!!!!!!!!!!!!!!!!!!!!!!!!!!!!!!!!!!!!!!!!!!!!!!!!!!!!!!!!!!!!!!!!!!!!!!!!!!!!!!!!!!!!!!!!!!!!!!!!!!!!!!!!!!!!!!!!!!!!!!!!!!!!!!!!!!!!!!!!!!!!!!!!!!!!!!!!!!!!!!!!!!!!!!!!!!!!!!!!!!!!!!!!!!!!!!!!!!!!!!!!!!!!!!!!!!!!!!!!!!!!!!!!!!!!!!!!!!!!!!!!!!!!!!!!!!!!!!!!!!!!!!!!!!!!!!!!!!!!!!!!!!!!!!!!!!!!!!!!!!!!!!!!!!!!!!!!!!!!!!!!!!!!!!!!!!!!!!!!!!!!!!!!!!!!!!!!!!!!!!!!!!!!!!!!!!!!!!!!!!!!!!!!!!!!!!!!!!!!!!!!!!!!!!!!!!!!!!!!!!!!!!!!!!!!!!!!!!!!!!!!!!!!!!!!!!!!!!!!!!!!!!!!!!!!!!!!!!!!!!!!!!!!!!!!!!!!!!!!!!!!!!!!!!!!!!!!!!!!!!!!!!!!!!!!!!!!!!!!!!!!!!!!!!!!!!!!!!!!!!!!!!!!!!!!!!!!!!!!!!!!!!!!!!!!!!!!!!!!!!!!!!!!!!!!!!!!!!!!!!!!!!!!!!!!!!!!!!!!!!!!!!!!!!!!!!!!!!!!!!!!!!!!!!!!!!!!!!!!!!!!!!!!!!!!!!!!!!!!!!!!!!!!!!!!!!!!!!!!!!!!!!!!!!!!!!!!!!!!!!!!!!!!!!!!!!!!!!!!!!!!!!!!!!!!!!!!!!!!!!!!!!!!!!!!!!!!!!!!!!!!!!!!!!!!!!!!!!!!!!!!!!!!!!!!!!!!!!!!!!!!!!!!!!!!!!!!!!!!!!!!!!!!!!!!!!!!!!!!!!!!!!!!!!!!!!!!!!!!!!!!!!!!!!!!!!!!!!!!!!!!!!!!!!!!!!!!!!!!!!!!!!!!!!!!!!!!!!!!!!!!!!!!!!!!!!!!!!!!!!!!!!!!!!!!!!!!!!!!!!!!!!!!!!!!!!!!!!!!!!!!!!!!!!!!!!!!!!!!!!!!!!!!!!!!!!!!!!!!!!!!!!!!!!!!!!!!!!!!!!!!!!!!!!!!!!!!!!!!!!!!!!!!!!!!!!!!!!!!!!!!!!!!!!!!!!!!!!!!!!!!!!!!!!!!!!!!!!!!!!!!!!!!!!!!!!!!!!!!!!!!!!!!!!!!!!!!!!!!!!!!!!!!!!!!!!!!!!!!!!!!!!!!!!!!!!!!!!!!!!!!!!!!!!!!!!!!!!!!!!!!!!!!!!!!!!!!!!!!!!!!!!!!!!!!!!!!!!!!!!!!!!!!!!!!!!!!!!!!!!!!!!!!!!!!!!!!!!!!!!!!!!!!!!!!!!!!!!!!!!!!!!!!!!!!!!!!!!!!!!!!!!!!!!!!!!!!!!!!!!!!!!!!!!!!!!!!!!!!!!!!!!!!!!!!!!!!!!!!!!!!!!!!!!!!!!!!!!!!!!!!!!!!!!!!!!!!!!!!!!!!!!!!!!!!!!!!!!!!!!!!!!!!!!!!!!!!!!!!!!!!!!!!!!!!!!!!!!!!!!!!!!!!!!!!!!!!!!!!!!!!!!!!!!!!!!!!!!!!!!!!!!!!!!!!!!!!!!!!!!!!!!!!!!!!!!!!!!!!!!!!!!!!!!!!!!!!!!!!!!!!!!!!!!!!!!!!!!!!!!!!!!!!!!!!!!!!!!!!!!!!!!!!!!!!!!!!!!!!!!!!!!!!!!!!!!!!!!!!!!!!!!!!!!!!!!!!!!!!!!!!!!!!!1!N" hidden="1"/>
          <p:cNvSpPr>
            <a:spLocks noChangeArrowheads="1"/>
          </p:cNvSpPr>
          <p:nvPr/>
        </p:nvSpPr>
        <p:spPr bwMode="auto">
          <a:xfrm>
            <a:off x="3" y="2"/>
            <a:ext cx="618" cy="79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33 w 21600"/>
              <a:gd name="T13" fmla="*/ 2272 h 21600"/>
              <a:gd name="T14" fmla="*/ 16554 w 21600"/>
              <a:gd name="T15" fmla="*/ 1368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accent1"/>
          </a:solidFill>
          <a:ln w="9525">
            <a:solidFill>
              <a:schemeClr val="tx1"/>
            </a:solidFill>
            <a:miter lim="800000"/>
            <a:headEnd/>
            <a:tailEnd/>
          </a:ln>
        </p:spPr>
        <p:txBody>
          <a:bodyPr wrap="none" lIns="41074" tIns="20536" rIns="41074" bIns="20536" anchor="ctr"/>
          <a:lstStyle/>
          <a:p>
            <a:endParaRPr lang="zh-CN" altLang="en-US"/>
          </a:p>
        </p:txBody>
      </p:sp>
      <p:sp>
        <p:nvSpPr>
          <p:cNvPr id="16" name="Rectangle 1"/>
          <p:cNvSpPr>
            <a:spLocks noChangeArrowheads="1"/>
          </p:cNvSpPr>
          <p:nvPr/>
        </p:nvSpPr>
        <p:spPr bwMode="auto">
          <a:xfrm>
            <a:off x="111125" y="269875"/>
            <a:ext cx="2736850" cy="1221223"/>
          </a:xfrm>
          <a:prstGeom prst="rect">
            <a:avLst/>
          </a:prstGeom>
          <a:noFill/>
          <a:ln w="9525">
            <a:noFill/>
            <a:miter lim="800000"/>
            <a:headEnd/>
            <a:tailEnd/>
          </a:ln>
          <a:effectLst/>
        </p:spPr>
        <p:txBody>
          <a:bodyPr vert="horz" wrap="square" lIns="36000" tIns="36000" rIns="36000" bIns="36000" numCol="1" anchor="ctr" anchorCtr="0" compatLnSpc="1">
            <a:prstTxWarp prst="textNoShape">
              <a:avLst/>
            </a:prstTxWarp>
            <a:spAutoFit/>
          </a:bodyPr>
          <a:lstStyle/>
          <a:p>
            <a:pPr>
              <a:spcBef>
                <a:spcPts val="0"/>
              </a:spcBef>
              <a:spcAft>
                <a:spcPts val="400"/>
              </a:spcAft>
            </a:pPr>
            <a:r>
              <a:rPr lang="en-US" altLang="zh-CN" sz="650" b="1" dirty="0"/>
              <a:t>PAT Shell</a:t>
            </a:r>
            <a:endParaRPr lang="zh-CN" altLang="zh-CN" sz="650" b="1" dirty="0"/>
          </a:p>
          <a:p>
            <a:pPr>
              <a:lnSpc>
                <a:spcPct val="120000"/>
              </a:lnSpc>
            </a:pPr>
            <a:r>
              <a:rPr lang="en-US" altLang="zh-CN" sz="600" dirty="0"/>
              <a:t>The PAT shell is made of PC+ABS materials, and is vulnerable to scratches or breakage.</a:t>
            </a:r>
            <a:endParaRPr lang="zh-CN" altLang="zh-CN" sz="600" dirty="0"/>
          </a:p>
          <a:p>
            <a:pPr marL="180000" indent="-180000">
              <a:lnSpc>
                <a:spcPct val="120000"/>
              </a:lnSpc>
              <a:buFont typeface="Wingdings" pitchFamily="2" charset="2"/>
              <a:buChar char="l"/>
            </a:pPr>
            <a:r>
              <a:rPr lang="en-US" altLang="zh-CN" sz="600" dirty="0"/>
              <a:t>The battery must be kept away from violent collision when it is transported, carried, and stored. </a:t>
            </a:r>
            <a:endParaRPr lang="zh-CN" altLang="zh-CN" sz="600" dirty="0"/>
          </a:p>
          <a:p>
            <a:pPr marL="180000" indent="-180000">
              <a:lnSpc>
                <a:spcPct val="120000"/>
              </a:lnSpc>
              <a:buFont typeface="Wingdings" pitchFamily="2" charset="2"/>
              <a:buChar char="l"/>
            </a:pPr>
            <a:r>
              <a:rPr lang="en-US" altLang="zh-CN" sz="600" dirty="0"/>
              <a:t>If the PAT is to be used at a high position, it is recommended that the PAT be fastened using a strap or protected with a bag to minimize the possibility that the PAT falls to the ground.</a:t>
            </a:r>
            <a:endParaRPr lang="zh-CN" altLang="zh-CN" sz="600" dirty="0"/>
          </a:p>
          <a:p>
            <a:pPr marL="180000" indent="-180000">
              <a:lnSpc>
                <a:spcPct val="120000"/>
              </a:lnSpc>
              <a:buFont typeface="Wingdings" pitchFamily="2" charset="2"/>
              <a:buChar char="l"/>
            </a:pPr>
            <a:r>
              <a:rPr lang="en-US" altLang="zh-CN" sz="600" dirty="0"/>
              <a:t>After the PAT is used, the connection ports need to be protected using dedicated protective caps so that foreign matters cannot enter the PAT.</a:t>
            </a:r>
            <a:endParaRPr lang="zh-CN" altLang="zh-CN" sz="600" dirty="0"/>
          </a:p>
        </p:txBody>
      </p:sp>
      <p:sp>
        <p:nvSpPr>
          <p:cNvPr id="17" name="矩形 16"/>
          <p:cNvSpPr/>
          <p:nvPr/>
        </p:nvSpPr>
        <p:spPr>
          <a:xfrm>
            <a:off x="111125" y="1515885"/>
            <a:ext cx="2736850" cy="1674680"/>
          </a:xfrm>
          <a:prstGeom prst="rect">
            <a:avLst/>
          </a:prstGeom>
        </p:spPr>
        <p:txBody>
          <a:bodyPr wrap="square" lIns="36000" tIns="36000" rIns="36000" bIns="36000">
            <a:spAutoFit/>
          </a:bodyPr>
          <a:lstStyle/>
          <a:p>
            <a:pPr marL="180000" indent="-180000">
              <a:lnSpc>
                <a:spcPct val="120000"/>
              </a:lnSpc>
              <a:spcAft>
                <a:spcPts val="400"/>
              </a:spcAft>
            </a:pPr>
            <a:r>
              <a:rPr lang="en-US" altLang="zh-CN" sz="650" b="1" dirty="0"/>
              <a:t>Silicone Shell</a:t>
            </a:r>
            <a:endParaRPr lang="zh-CN" altLang="zh-CN" sz="650" b="1" dirty="0"/>
          </a:p>
          <a:p>
            <a:pPr marL="180000" indent="-180000">
              <a:lnSpc>
                <a:spcPct val="120000"/>
              </a:lnSpc>
            </a:pPr>
            <a:r>
              <a:rPr lang="en-US" altLang="zh-CN" sz="600" kern="100" dirty="0">
                <a:latin typeface="+mn-lt"/>
                <a:ea typeface="宋体"/>
              </a:rPr>
              <a:t>The protective shell of the PAT is made of silicone materials and is vulnerable to scratches or breakage.</a:t>
            </a:r>
            <a:endParaRPr lang="zh-CN" altLang="en-US" sz="600" kern="100" dirty="0">
              <a:latin typeface="+mn-lt"/>
              <a:ea typeface="宋体"/>
            </a:endParaRPr>
          </a:p>
          <a:p>
            <a:pPr marL="180000" lvl="1" indent="-180000">
              <a:lnSpc>
                <a:spcPct val="120000"/>
              </a:lnSpc>
              <a:buFont typeface="Wingdings"/>
              <a:buChar char="l"/>
            </a:pPr>
            <a:r>
              <a:rPr lang="en-US" altLang="zh-CN" sz="600" kern="100" dirty="0">
                <a:latin typeface="+mn-lt"/>
                <a:ea typeface="宋体"/>
              </a:rPr>
              <a:t>The silicone shell cannot be in contact with keen-edge objects. </a:t>
            </a:r>
            <a:endParaRPr lang="zh-CN" altLang="en-US" sz="600" kern="100" dirty="0">
              <a:latin typeface="+mn-lt"/>
              <a:ea typeface="宋体"/>
            </a:endParaRPr>
          </a:p>
          <a:p>
            <a:pPr marL="180000" indent="-180000">
              <a:lnSpc>
                <a:spcPct val="120000"/>
              </a:lnSpc>
              <a:buFont typeface="Wingdings"/>
              <a:buChar char="l"/>
            </a:pPr>
            <a:r>
              <a:rPr lang="en-US" altLang="zh-CN" sz="600" kern="100" dirty="0">
                <a:latin typeface="+mn-lt"/>
                <a:ea typeface="宋体"/>
              </a:rPr>
              <a:t>The silicone shell must not be frequently removed or violently stretched. Otherwise, the shell may be deformed. </a:t>
            </a:r>
            <a:endParaRPr lang="zh-CN" altLang="en-US" sz="600" kern="100" dirty="0">
              <a:latin typeface="+mn-lt"/>
              <a:ea typeface="宋体"/>
            </a:endParaRPr>
          </a:p>
          <a:p>
            <a:pPr marL="180000" indent="-180000">
              <a:lnSpc>
                <a:spcPct val="120000"/>
              </a:lnSpc>
              <a:buFont typeface="Wingdings"/>
              <a:buChar char="l"/>
            </a:pPr>
            <a:r>
              <a:rPr lang="en-US" altLang="zh-CN" sz="600" kern="100" dirty="0">
                <a:latin typeface="+mn-lt"/>
                <a:ea typeface="宋体"/>
              </a:rPr>
              <a:t>It is recommended that the silicone shell be cleaned using wet cloth or a toothbrush with toothpaste or alcohol and then washed using clean water. Do not soak the silicone shell into water for a long time, violently brush the shell, or dry the shell at high temperature using a hair dryer. </a:t>
            </a:r>
            <a:endParaRPr lang="zh-CN" altLang="en-US" sz="600" kern="100" dirty="0">
              <a:latin typeface="+mn-lt"/>
              <a:ea typeface="宋体"/>
            </a:endParaRPr>
          </a:p>
          <a:p>
            <a:pPr marL="180000" indent="-180000">
              <a:lnSpc>
                <a:spcPct val="120000"/>
              </a:lnSpc>
              <a:buFont typeface="Wingdings"/>
              <a:buChar char="l"/>
            </a:pPr>
            <a:r>
              <a:rPr lang="en-US" altLang="zh-CN" sz="600" kern="100" dirty="0">
                <a:latin typeface="+mn-lt"/>
                <a:ea typeface="宋体"/>
              </a:rPr>
              <a:t>The silicone shell may easily be covered with</a:t>
            </a:r>
            <a:r>
              <a:rPr lang="zh-CN" altLang="en-US" sz="600" kern="100" dirty="0">
                <a:latin typeface="+mn-lt"/>
                <a:ea typeface="宋体"/>
              </a:rPr>
              <a:t> </a:t>
            </a:r>
            <a:r>
              <a:rPr lang="en-US" altLang="zh-CN" sz="600" kern="100" dirty="0">
                <a:latin typeface="+mn-lt"/>
                <a:ea typeface="宋体"/>
              </a:rPr>
              <a:t>dust, grease stain, or other foreign matters due to electrostatic attraction. Therefore, it is recommended that the PAT be placed in a paper case at a cool and dry environment if it is not used for a long time. </a:t>
            </a:r>
            <a:endParaRPr lang="zh-CN" altLang="en-US" sz="600" kern="100" dirty="0">
              <a:latin typeface="+mn-lt"/>
              <a:ea typeface="宋体"/>
            </a:endParaRPr>
          </a:p>
        </p:txBody>
      </p:sp>
      <p:sp>
        <p:nvSpPr>
          <p:cNvPr id="18" name="矩形 17"/>
          <p:cNvSpPr/>
          <p:nvPr/>
        </p:nvSpPr>
        <p:spPr>
          <a:xfrm>
            <a:off x="123825" y="3822506"/>
            <a:ext cx="2724150" cy="257369"/>
          </a:xfrm>
          <a:prstGeom prst="rect">
            <a:avLst/>
          </a:prstGeom>
        </p:spPr>
        <p:txBody>
          <a:bodyPr wrap="square" lIns="36000" tIns="36000" rIns="36000" bIns="36000">
            <a:spAutoFit/>
          </a:bodyPr>
          <a:lstStyle/>
          <a:p>
            <a:pPr marL="180000" indent="-180000">
              <a:buFont typeface="Wingdings" pitchFamily="2" charset="2"/>
              <a:buChar char="l"/>
            </a:pPr>
            <a:r>
              <a:rPr lang="en-US" altLang="zh-CN" sz="600" dirty="0"/>
              <a:t>Do not connect the PAT to an outdoor RET device in a thunderstorm.</a:t>
            </a:r>
          </a:p>
          <a:p>
            <a:pPr marL="180000" indent="-180000">
              <a:buFont typeface="Wingdings" pitchFamily="2" charset="2"/>
              <a:buChar char="l"/>
            </a:pPr>
            <a:r>
              <a:rPr lang="en-US" altLang="zh-CN" sz="600" dirty="0"/>
              <a:t>Do not operate the device near the working antenna of a base station.</a:t>
            </a:r>
            <a:endParaRPr lang="zh-CN" altLang="zh-CN" sz="600" dirty="0"/>
          </a:p>
        </p:txBody>
      </p:sp>
      <p:sp>
        <p:nvSpPr>
          <p:cNvPr id="19" name="Rectangle 2"/>
          <p:cNvSpPr>
            <a:spLocks noChangeArrowheads="1"/>
          </p:cNvSpPr>
          <p:nvPr/>
        </p:nvSpPr>
        <p:spPr bwMode="auto">
          <a:xfrm>
            <a:off x="111125" y="3597740"/>
            <a:ext cx="2739748" cy="224766"/>
          </a:xfrm>
          <a:prstGeom prst="rect">
            <a:avLst/>
          </a:prstGeom>
          <a:noFill/>
          <a:ln w="9525">
            <a:noFill/>
            <a:miter lim="800000"/>
            <a:headEnd/>
            <a:tailEnd/>
          </a:ln>
          <a:effectLst/>
        </p:spPr>
        <p:txBody>
          <a:bodyPr vert="horz" wrap="square" lIns="85432" tIns="42716" rIns="85432" bIns="42716" numCol="1" anchor="ctr" anchorCtr="0" compatLnSpc="1">
            <a:prstTxWarp prst="textNoShape">
              <a:avLst/>
            </a:prstTxWarp>
            <a:spAutoFit/>
          </a:bodyPr>
          <a:lstStyle/>
          <a:p>
            <a:r>
              <a:rPr lang="en-US" altLang="zh-CN" sz="900" b="1" dirty="0">
                <a:latin typeface="+mj-lt"/>
              </a:rPr>
              <a:t>Safety</a:t>
            </a:r>
          </a:p>
        </p:txBody>
      </p:sp>
      <p:sp>
        <p:nvSpPr>
          <p:cNvPr id="12" name="矩形 11"/>
          <p:cNvSpPr/>
          <p:nvPr/>
        </p:nvSpPr>
        <p:spPr>
          <a:xfrm>
            <a:off x="1323975" y="4927601"/>
            <a:ext cx="255198" cy="169277"/>
          </a:xfrm>
          <a:prstGeom prst="rect">
            <a:avLst/>
          </a:prstGeom>
        </p:spPr>
        <p:txBody>
          <a:bodyPr wrap="none">
            <a:spAutoFit/>
          </a:bodyPr>
          <a:lstStyle/>
          <a:p>
            <a:r>
              <a:rPr lang="en-US" altLang="zh-CN" dirty="0"/>
              <a:t>10</a:t>
            </a: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自定义 2">
      <a:dk1>
        <a:sysClr val="windowText" lastClr="000000"/>
      </a:dk1>
      <a:lt1>
        <a:sysClr val="window" lastClr="FFFFFF"/>
      </a:lt1>
      <a:dk2>
        <a:srgbClr val="FFFF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默认设计模板">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7588" rtl="0" eaLnBrk="1" fontAlgn="base" latinLnBrk="0" hangingPunct="1">
          <a:lnSpc>
            <a:spcPct val="100000"/>
          </a:lnSpc>
          <a:spcBef>
            <a:spcPct val="0"/>
          </a:spcBef>
          <a:spcAft>
            <a:spcPct val="0"/>
          </a:spcAft>
          <a:buClrTx/>
          <a:buSzTx/>
          <a:buFontTx/>
          <a:buNone/>
          <a:tabLst/>
          <a:defRPr kumimoji="0" lang="zh-CN" altLang="en-US" sz="900" b="0" i="0" u="none" strike="noStrike" cap="none" normalizeH="0" baseline="0" smtClean="0">
            <a:ln>
              <a:noFill/>
            </a:ln>
            <a:solidFill>
              <a:schemeClr val="tx1"/>
            </a:solidFill>
            <a:effectLst/>
            <a:latin typeface="Arial" charset="0"/>
            <a:ea typeface="SimSun"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7588" rtl="0" eaLnBrk="1" fontAlgn="base" latinLnBrk="0" hangingPunct="1">
          <a:lnSpc>
            <a:spcPct val="100000"/>
          </a:lnSpc>
          <a:spcBef>
            <a:spcPct val="0"/>
          </a:spcBef>
          <a:spcAft>
            <a:spcPct val="0"/>
          </a:spcAft>
          <a:buClrTx/>
          <a:buSzTx/>
          <a:buFontTx/>
          <a:buNone/>
          <a:tabLst/>
          <a:defRPr kumimoji="0" lang="zh-CN" altLang="en-US" sz="900" b="0" i="0" u="none" strike="noStrike" cap="none" normalizeH="0" baseline="0" smtClean="0">
            <a:ln>
              <a:noFill/>
            </a:ln>
            <a:solidFill>
              <a:schemeClr val="tx1"/>
            </a:solidFill>
            <a:effectLst/>
            <a:latin typeface="Arial" charset="0"/>
            <a:ea typeface="SimSun"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14145</TotalTime>
  <Words>1871</Words>
  <Application>Microsoft Office PowerPoint</Application>
  <PresentationFormat>自定义</PresentationFormat>
  <Paragraphs>174</Paragraphs>
  <Slides>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20" baseType="lpstr">
      <vt:lpstr>Aparajita</vt:lpstr>
      <vt:lpstr>Dotum</vt:lpstr>
      <vt:lpstr>黑体</vt:lpstr>
      <vt:lpstr>SimSun</vt:lpstr>
      <vt:lpstr>SimSun</vt:lpstr>
      <vt:lpstr>Arial</vt:lpstr>
      <vt:lpstr>Calibri</vt:lpstr>
      <vt:lpstr>Times New Roman</vt:lpstr>
      <vt:lpstr>Wingdings</vt:lpstr>
      <vt:lpstr>默认设计模板</vt:lpstr>
      <vt:lpstr>BMP 图像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Zhangyaju</dc:creator>
  <cp:lastModifiedBy>Guangming Li(LUXSHARE-ICT)</cp:lastModifiedBy>
  <cp:revision>797</cp:revision>
  <cp:lastPrinted>1601-01-01T00:00:00Z</cp:lastPrinted>
  <dcterms:created xsi:type="dcterms:W3CDTF">1601-01-01T00:00:00Z</dcterms:created>
  <dcterms:modified xsi:type="dcterms:W3CDTF">2021-11-19T08:03:38Z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_ms_pID_725343">
    <vt:lpwstr>(3)nbJ9kLPKrvnbBwZjhMuTiWoCUoEJ2c8Vd6Yj37K8rSE2uA7Gj2Wu9Uv4I1xS6NZ0sDfJZ4fi
R79hn92cOp2UIYZjgYXBs8daXzSgyEFKh4Ui2iB4OwcAOe9tP9rnuJc1KlD+tEo/zWmAs7PA
b7EoQZxIMad9GNlSyGELFmqGohVwBdUS7jyg5eJEnRKKXvvWvrJpfQmtm8G8JrnzdCQ5mXJG
6p6rRdA/wkpQv0BqBWKxc</vt:lpwstr>
  </property>
  <property fmtid="{D5CDD505-2E9C-101B-9397-08002B2CF9AE}" pid="4" name="_ms_pID_7253431">
    <vt:lpwstr>8IBwNiBrm38wpzwa9+KluDoAmqkk3cimmSgv143Idy7oW1+/gxQ
5z5boXYML1yKEihqFHHuORkIPi/w2wHkVnDf0AaVv4/ziIUvmU/0kOC6jAwlSMRyd7FCmr/1
eU7Hd6w6Q/PfoVobmas9C4oot8vbmeWF7cukx6uMPZuDqeE2vtuU3eGyI0xHpA3UISz9ncNi
Nghp6ZAHe62ulSeW7fiuQEnUBlB4MzKzGVb4OCAa9/</vt:lpwstr>
  </property>
  <property fmtid="{D5CDD505-2E9C-101B-9397-08002B2CF9AE}" pid="5" name="_ms_pID_7253432">
    <vt:lpwstr>r+4FZqzZ9mdHHfrIb081TfD/9vXidO
+GbHBBo7c6d2SgJ3k62CrPugp1l/ikiDChMzPTicLp1Sgf/W0h8KmZtMePgaUmmhuPYOdZ3H
qCBVPy8W+RMS8h1gdKe4Mw==</vt:lpwstr>
  </property>
  <property fmtid="{D5CDD505-2E9C-101B-9397-08002B2CF9AE}" pid="6" name="_new_ms_pID_72543">
    <vt:lpwstr>(3)dzArfl09qjeNXC8NZGsVXSE57UMp+W+VtxTXrErtEdLlWlpDuw42AeGunN/0AYY9TBq18fxN
N/KhkJlFZ022CcpFQu5cO8mOkSG4nkrxBHYJbKRaGjyvrYjz2YoY5Eaa1isLP0n9z1DfecR7
Xv2B+vlB1Vx7UNj969IvKy7VEC5HrUmkIaHL9t9zqO0U3o4oQWpXWcucHhLkqcRAyf5OnFX3
LzYr80pNHraJ99R6la</vt:lpwstr>
  </property>
  <property fmtid="{D5CDD505-2E9C-101B-9397-08002B2CF9AE}" pid="7" name="_new_ms_pID_725431">
    <vt:lpwstr>mWptVZRKSDza/jKb+zTag1x1AedoUzuqLm0uokLHyNr8h0leh1BC2Q
BuZxnaeQzKAoGUnLND6Eix4uzR/fRG/yD2Z8wCEx4Pr1MMLfEef4h+nU2E7rI+OdigIMHiQR
j2ZVFq0P0rG9rTauwi2iGVH1O+l7knI02qnf2LSkSZ3ZYt9Kuk2es1oBwJxt2V3OrgDXT6u7
vhugi2/ErKkZp1jxay/bM9CIqZoAsoWctASP</vt:lpwstr>
  </property>
  <property fmtid="{D5CDD505-2E9C-101B-9397-08002B2CF9AE}" pid="8" name="_new_ms_pID_725432">
    <vt:lpwstr>PfXSonvQ7Au3UDFqmGGLp5db6uNe+H/Xabpj
d7wzT6o/l+UnuUw1ZK/IzecDDt/Hd2QI7SDfWqozKJfw7mkSWDA=</vt:lpwstr>
  </property>
  <property fmtid="{D5CDD505-2E9C-101B-9397-08002B2CF9AE}" pid="9" name="_2015_ms_pID_725343">
    <vt:lpwstr>(3)cVwTlfm6FJQXHGB0FYm7izUSaQUFmZgyo5xD8sfUDkQGuLHjmQfsBZ+4pedrK707C7jb0Dt7
bA6ARJzlcSRKJYt7sMRGEiSURR24DmHxvklG3OO9sqql2GRJ7d+Uz5aOv3cK+6pqB4LVoXq5
XuZO2U4oeTaBkyY1fod5nXwgHWPMnda3Lpa2txfTmESWq52/ELwEF+iU0jSwp4Htc3CHFv/W
DMEysH6d0ZowrSEMoM</vt:lpwstr>
  </property>
  <property fmtid="{D5CDD505-2E9C-101B-9397-08002B2CF9AE}" pid="10" name="_2015_ms_pID_7253431">
    <vt:lpwstr>M19ybK7cwvimqwuAQW2drcoSh6PElbTaYh2gxupx08zQ2+mtGo2UGi
rpeNxI0M+cI1e+Mvs/IQmm0NbF/9EvFLK7c58h6RxxkCU0I/Xdolt1OL5LtP6qPfvJwQK0mV
YKn5GnjB8jOtsh7dkOzGbsZRQx6QEeXkdsNqMZLiMUdGaIZf+3KlpiVX6UZfmzQo/W7l4YsP
/u2J37wmIIHO3otaEi8G11R47u/eIDTK/11K</vt:lpwstr>
  </property>
  <property fmtid="{D5CDD505-2E9C-101B-9397-08002B2CF9AE}" pid="11" name="_2015_ms_pID_7253432">
    <vt:lpwstr>pJLG18fe1h+igx0NDhs+1W8=</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1630730301</vt:lpwstr>
  </property>
</Properties>
</file>